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5" r:id="rId3"/>
    <p:sldId id="263" r:id="rId4"/>
    <p:sldId id="288" r:id="rId5"/>
    <p:sldId id="289" r:id="rId6"/>
  </p:sldIdLst>
  <p:sldSz cx="9906000" cy="6858000" type="A4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5D65"/>
    <a:srgbClr val="5EB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718" y="365"/>
      </p:cViewPr>
      <p:guideLst>
        <p:guide orient="horz" pos="2160"/>
        <p:guide pos="31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6018B213-C4E0-7DF2-80F3-33BE0F4659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1"/>
            <a:ext cx="9905999" cy="685799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F8A7E0EE-CDBE-5DCF-34E9-04200BCE19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43" y="360252"/>
            <a:ext cx="1274259" cy="60023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6C5AA8E-0197-2C90-6811-BCB53ECF3D3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7828" y="3165668"/>
            <a:ext cx="2526267" cy="111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356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별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9">
            <a:extLst>
              <a:ext uri="{FF2B5EF4-FFF2-40B4-BE49-F238E27FC236}">
                <a16:creationId xmlns:a16="http://schemas.microsoft.com/office/drawing/2014/main" id="{08E9AF24-A5E1-4743-9089-0D498FE4185D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4" name="Straight Connector 8">
            <a:extLst>
              <a:ext uri="{FF2B5EF4-FFF2-40B4-BE49-F238E27FC236}">
                <a16:creationId xmlns:a16="http://schemas.microsoft.com/office/drawing/2014/main" id="{5AAFCB27-8FCB-4D8D-AFFC-59097BC66FB8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518715EB-D495-55D8-CB95-01CDDEE6DF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1A20AC2B-EF2B-0B81-4D16-F13B6A4C60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04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FAC6F137-8BE3-4A6F-92C7-8D46B8ACFD49}"/>
              </a:ext>
            </a:extLst>
          </p:cNvPr>
          <p:cNvSpPr/>
          <p:nvPr userDrawn="1"/>
        </p:nvSpPr>
        <p:spPr>
          <a:xfrm>
            <a:off x="0" y="3513769"/>
            <a:ext cx="9906001" cy="340881"/>
          </a:xfrm>
          <a:prstGeom prst="rect">
            <a:avLst/>
          </a:prstGeom>
          <a:pattFill prst="dkUpDiag">
            <a:fgClr>
              <a:srgbClr val="0070C0"/>
            </a:fgClr>
            <a:bgClr>
              <a:srgbClr val="005392"/>
            </a:bgClr>
          </a:patt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06" tIns="52153" rIns="104306" bIns="52153"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 defTabSz="914400"/>
            <a:r>
              <a:rPr lang="en-US" altLang="ko-KR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AI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기반 </a:t>
            </a:r>
            <a:r>
              <a:rPr lang="ko-KR" altLang="en-US" sz="1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대청댐수계</a:t>
            </a:r>
            <a:r>
              <a:rPr lang="ko-KR" alt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수질예측 서비스 개발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DE6D921-F1C3-48AF-B727-6CF5FE276297}"/>
              </a:ext>
            </a:extLst>
          </p:cNvPr>
          <p:cNvGrpSpPr/>
          <p:nvPr userDrawn="1"/>
        </p:nvGrpSpPr>
        <p:grpSpPr>
          <a:xfrm>
            <a:off x="3633011" y="5447489"/>
            <a:ext cx="2639979" cy="609603"/>
            <a:chOff x="4969224" y="5629334"/>
            <a:chExt cx="1736861" cy="392771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B1B2CDA-F11E-4B7E-848D-C36BB4E88078}"/>
                </a:ext>
              </a:extLst>
            </p:cNvPr>
            <p:cNvGrpSpPr/>
            <p:nvPr/>
          </p:nvGrpSpPr>
          <p:grpSpPr>
            <a:xfrm>
              <a:off x="4969224" y="5629334"/>
              <a:ext cx="392771" cy="392771"/>
              <a:chOff x="4859055" y="5586571"/>
              <a:chExt cx="432048" cy="432048"/>
            </a:xfrm>
          </p:grpSpPr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AAAEBF09-37FF-4AB1-9D4C-3FD3F11883C5}"/>
                  </a:ext>
                </a:extLst>
              </p:cNvPr>
              <p:cNvSpPr/>
              <p:nvPr/>
            </p:nvSpPr>
            <p:spPr>
              <a:xfrm>
                <a:off x="485905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8977071D-EA92-47FD-B126-15BEA9E1FEE1}"/>
                  </a:ext>
                </a:extLst>
              </p:cNvPr>
              <p:cNvGrpSpPr/>
              <p:nvPr/>
            </p:nvGrpSpPr>
            <p:grpSpPr>
              <a:xfrm>
                <a:off x="4954026" y="5651695"/>
                <a:ext cx="239312" cy="298252"/>
                <a:chOff x="4637088" y="962026"/>
                <a:chExt cx="620713" cy="703263"/>
              </a:xfrm>
              <a:solidFill>
                <a:schemeClr val="bg1"/>
              </a:solidFill>
            </p:grpSpPr>
            <p:sp>
              <p:nvSpPr>
                <p:cNvPr id="54" name="Freeform 244">
                  <a:extLst>
                    <a:ext uri="{FF2B5EF4-FFF2-40B4-BE49-F238E27FC236}">
                      <a16:creationId xmlns:a16="http://schemas.microsoft.com/office/drawing/2014/main" id="{58DF9DE6-097E-40DB-9E38-864161982AB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37088" y="962026"/>
                  <a:ext cx="620713" cy="703263"/>
                </a:xfrm>
                <a:custGeom>
                  <a:avLst/>
                  <a:gdLst>
                    <a:gd name="T0" fmla="*/ 219 w 246"/>
                    <a:gd name="T1" fmla="*/ 20 h 279"/>
                    <a:gd name="T2" fmla="*/ 172 w 246"/>
                    <a:gd name="T3" fmla="*/ 81 h 279"/>
                    <a:gd name="T4" fmla="*/ 169 w 246"/>
                    <a:gd name="T5" fmla="*/ 63 h 279"/>
                    <a:gd name="T6" fmla="*/ 187 w 246"/>
                    <a:gd name="T7" fmla="*/ 27 h 279"/>
                    <a:gd name="T8" fmla="*/ 196 w 246"/>
                    <a:gd name="T9" fmla="*/ 0 h 279"/>
                    <a:gd name="T10" fmla="*/ 169 w 246"/>
                    <a:gd name="T11" fmla="*/ 27 h 279"/>
                    <a:gd name="T12" fmla="*/ 178 w 246"/>
                    <a:gd name="T13" fmla="*/ 45 h 279"/>
                    <a:gd name="T14" fmla="*/ 159 w 246"/>
                    <a:gd name="T15" fmla="*/ 54 h 279"/>
                    <a:gd name="T16" fmla="*/ 162 w 246"/>
                    <a:gd name="T17" fmla="*/ 22 h 279"/>
                    <a:gd name="T18" fmla="*/ 106 w 246"/>
                    <a:gd name="T19" fmla="*/ 40 h 279"/>
                    <a:gd name="T20" fmla="*/ 25 w 246"/>
                    <a:gd name="T21" fmla="*/ 41 h 279"/>
                    <a:gd name="T22" fmla="*/ 43 w 246"/>
                    <a:gd name="T23" fmla="*/ 81 h 279"/>
                    <a:gd name="T24" fmla="*/ 31 w 246"/>
                    <a:gd name="T25" fmla="*/ 85 h 279"/>
                    <a:gd name="T26" fmla="*/ 0 w 246"/>
                    <a:gd name="T27" fmla="*/ 174 h 279"/>
                    <a:gd name="T28" fmla="*/ 34 w 246"/>
                    <a:gd name="T29" fmla="*/ 239 h 279"/>
                    <a:gd name="T30" fmla="*/ 79 w 246"/>
                    <a:gd name="T31" fmla="*/ 279 h 279"/>
                    <a:gd name="T32" fmla="*/ 187 w 246"/>
                    <a:gd name="T33" fmla="*/ 217 h 279"/>
                    <a:gd name="T34" fmla="*/ 237 w 246"/>
                    <a:gd name="T35" fmla="*/ 104 h 279"/>
                    <a:gd name="T36" fmla="*/ 234 w 246"/>
                    <a:gd name="T37" fmla="*/ 81 h 279"/>
                    <a:gd name="T38" fmla="*/ 246 w 246"/>
                    <a:gd name="T39" fmla="*/ 32 h 279"/>
                    <a:gd name="T40" fmla="*/ 178 w 246"/>
                    <a:gd name="T41" fmla="*/ 18 h 279"/>
                    <a:gd name="T42" fmla="*/ 187 w 246"/>
                    <a:gd name="T43" fmla="*/ 9 h 279"/>
                    <a:gd name="T44" fmla="*/ 178 w 246"/>
                    <a:gd name="T45" fmla="*/ 18 h 279"/>
                    <a:gd name="T46" fmla="*/ 145 w 246"/>
                    <a:gd name="T47" fmla="*/ 81 h 279"/>
                    <a:gd name="T48" fmla="*/ 154 w 246"/>
                    <a:gd name="T49" fmla="*/ 63 h 279"/>
                    <a:gd name="T50" fmla="*/ 122 w 246"/>
                    <a:gd name="T51" fmla="*/ 15 h 279"/>
                    <a:gd name="T52" fmla="*/ 136 w 246"/>
                    <a:gd name="T53" fmla="*/ 25 h 279"/>
                    <a:gd name="T54" fmla="*/ 133 w 246"/>
                    <a:gd name="T55" fmla="*/ 54 h 279"/>
                    <a:gd name="T56" fmla="*/ 117 w 246"/>
                    <a:gd name="T57" fmla="*/ 32 h 279"/>
                    <a:gd name="T58" fmla="*/ 135 w 246"/>
                    <a:gd name="T59" fmla="*/ 81 h 279"/>
                    <a:gd name="T60" fmla="*/ 115 w 246"/>
                    <a:gd name="T61" fmla="*/ 72 h 279"/>
                    <a:gd name="T62" fmla="*/ 127 w 246"/>
                    <a:gd name="T63" fmla="*/ 63 h 279"/>
                    <a:gd name="T64" fmla="*/ 135 w 246"/>
                    <a:gd name="T65" fmla="*/ 81 h 279"/>
                    <a:gd name="T66" fmla="*/ 123 w 246"/>
                    <a:gd name="T67" fmla="*/ 54 h 279"/>
                    <a:gd name="T68" fmla="*/ 106 w 246"/>
                    <a:gd name="T69" fmla="*/ 81 h 279"/>
                    <a:gd name="T70" fmla="*/ 88 w 246"/>
                    <a:gd name="T71" fmla="*/ 74 h 279"/>
                    <a:gd name="T72" fmla="*/ 117 w 246"/>
                    <a:gd name="T73" fmla="*/ 42 h 279"/>
                    <a:gd name="T74" fmla="*/ 65 w 246"/>
                    <a:gd name="T75" fmla="*/ 9 h 279"/>
                    <a:gd name="T76" fmla="*/ 81 w 246"/>
                    <a:gd name="T77" fmla="*/ 68 h 279"/>
                    <a:gd name="T78" fmla="*/ 79 w 246"/>
                    <a:gd name="T79" fmla="*/ 81 h 279"/>
                    <a:gd name="T80" fmla="*/ 70 w 246"/>
                    <a:gd name="T81" fmla="*/ 53 h 279"/>
                    <a:gd name="T82" fmla="*/ 65 w 246"/>
                    <a:gd name="T83" fmla="*/ 27 h 279"/>
                    <a:gd name="T84" fmla="*/ 61 w 246"/>
                    <a:gd name="T85" fmla="*/ 53 h 279"/>
                    <a:gd name="T86" fmla="*/ 52 w 246"/>
                    <a:gd name="T87" fmla="*/ 81 h 279"/>
                    <a:gd name="T88" fmla="*/ 49 w 246"/>
                    <a:gd name="T89" fmla="*/ 68 h 279"/>
                    <a:gd name="T90" fmla="*/ 65 w 246"/>
                    <a:gd name="T91" fmla="*/ 45 h 279"/>
                    <a:gd name="T92" fmla="*/ 65 w 246"/>
                    <a:gd name="T93" fmla="*/ 36 h 279"/>
                    <a:gd name="T94" fmla="*/ 65 w 246"/>
                    <a:gd name="T95" fmla="*/ 45 h 279"/>
                    <a:gd name="T96" fmla="*/ 228 w 246"/>
                    <a:gd name="T97" fmla="*/ 104 h 279"/>
                    <a:gd name="T98" fmla="*/ 180 w 246"/>
                    <a:gd name="T99" fmla="*/ 211 h 279"/>
                    <a:gd name="T100" fmla="*/ 178 w 246"/>
                    <a:gd name="T101" fmla="*/ 270 h 279"/>
                    <a:gd name="T102" fmla="*/ 88 w 246"/>
                    <a:gd name="T103" fmla="*/ 230 h 279"/>
                    <a:gd name="T104" fmla="*/ 43 w 246"/>
                    <a:gd name="T105" fmla="*/ 175 h 279"/>
                    <a:gd name="T106" fmla="*/ 40 w 246"/>
                    <a:gd name="T107" fmla="*/ 121 h 279"/>
                    <a:gd name="T108" fmla="*/ 39 w 246"/>
                    <a:gd name="T109" fmla="*/ 90 h 279"/>
                    <a:gd name="T110" fmla="*/ 216 w 246"/>
                    <a:gd name="T111" fmla="*/ 81 h 279"/>
                    <a:gd name="T112" fmla="*/ 225 w 246"/>
                    <a:gd name="T113" fmla="*/ 29 h 279"/>
                    <a:gd name="T114" fmla="*/ 216 w 246"/>
                    <a:gd name="T115" fmla="*/ 81 h 279"/>
                    <a:gd name="T116" fmla="*/ 232 w 246"/>
                    <a:gd name="T117" fmla="*/ 22 h 279"/>
                    <a:gd name="T118" fmla="*/ 237 w 246"/>
                    <a:gd name="T119" fmla="*/ 24 h 279"/>
                    <a:gd name="T120" fmla="*/ 237 w 246"/>
                    <a:gd name="T121" fmla="*/ 24 h 2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246" h="279">
                      <a:moveTo>
                        <a:pt x="246" y="0"/>
                      </a:moveTo>
                      <a:cubicBezTo>
                        <a:pt x="219" y="20"/>
                        <a:pt x="219" y="20"/>
                        <a:pt x="219" y="20"/>
                      </a:cubicBezTo>
                      <a:cubicBezTo>
                        <a:pt x="193" y="81"/>
                        <a:pt x="193" y="81"/>
                        <a:pt x="193" y="81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64" y="63"/>
                        <a:pt x="164" y="63"/>
                        <a:pt x="164" y="63"/>
                      </a:cubicBezTo>
                      <a:cubicBezTo>
                        <a:pt x="169" y="63"/>
                        <a:pt x="169" y="63"/>
                        <a:pt x="169" y="63"/>
                      </a:cubicBezTo>
                      <a:cubicBezTo>
                        <a:pt x="179" y="63"/>
                        <a:pt x="187" y="55"/>
                        <a:pt x="187" y="45"/>
                      </a:cubicBezTo>
                      <a:cubicBezTo>
                        <a:pt x="187" y="27"/>
                        <a:pt x="187" y="27"/>
                        <a:pt x="187" y="27"/>
                      </a:cubicBezTo>
                      <a:cubicBezTo>
                        <a:pt x="196" y="27"/>
                        <a:pt x="196" y="27"/>
                        <a:pt x="196" y="27"/>
                      </a:cubicBezTo>
                      <a:cubicBezTo>
                        <a:pt x="196" y="0"/>
                        <a:pt x="196" y="0"/>
                        <a:pt x="196" y="0"/>
                      </a:cubicBezTo>
                      <a:cubicBezTo>
                        <a:pt x="169" y="0"/>
                        <a:pt x="169" y="0"/>
                        <a:pt x="169" y="0"/>
                      </a:cubicBezTo>
                      <a:cubicBezTo>
                        <a:pt x="169" y="27"/>
                        <a:pt x="169" y="27"/>
                        <a:pt x="169" y="27"/>
                      </a:cubicBezTo>
                      <a:cubicBezTo>
                        <a:pt x="178" y="27"/>
                        <a:pt x="178" y="27"/>
                        <a:pt x="178" y="27"/>
                      </a:cubicBezTo>
                      <a:cubicBezTo>
                        <a:pt x="178" y="45"/>
                        <a:pt x="178" y="45"/>
                        <a:pt x="178" y="45"/>
                      </a:cubicBezTo>
                      <a:cubicBezTo>
                        <a:pt x="178" y="50"/>
                        <a:pt x="174" y="54"/>
                        <a:pt x="169" y="54"/>
                      </a:cubicBezTo>
                      <a:cubicBezTo>
                        <a:pt x="159" y="54"/>
                        <a:pt x="159" y="54"/>
                        <a:pt x="159" y="54"/>
                      </a:cubicBezTo>
                      <a:cubicBezTo>
                        <a:pt x="148" y="29"/>
                        <a:pt x="148" y="29"/>
                        <a:pt x="148" y="29"/>
                      </a:cubicBezTo>
                      <a:cubicBezTo>
                        <a:pt x="162" y="22"/>
                        <a:pt x="162" y="22"/>
                        <a:pt x="162" y="22"/>
                      </a:cubicBezTo>
                      <a:cubicBezTo>
                        <a:pt x="116" y="3"/>
                        <a:pt x="116" y="3"/>
                        <a:pt x="116" y="3"/>
                      </a:cubicBezTo>
                      <a:cubicBezTo>
                        <a:pt x="106" y="40"/>
                        <a:pt x="106" y="40"/>
                        <a:pt x="106" y="40"/>
                      </a:cubicBezTo>
                      <a:cubicBezTo>
                        <a:pt x="106" y="18"/>
                        <a:pt x="87" y="0"/>
                        <a:pt x="65" y="0"/>
                      </a:cubicBezTo>
                      <a:cubicBezTo>
                        <a:pt x="43" y="0"/>
                        <a:pt x="25" y="18"/>
                        <a:pt x="25" y="41"/>
                      </a:cubicBezTo>
                      <a:cubicBezTo>
                        <a:pt x="25" y="54"/>
                        <a:pt x="32" y="67"/>
                        <a:pt x="43" y="74"/>
                      </a:cubicBezTo>
                      <a:cubicBezTo>
                        <a:pt x="43" y="81"/>
                        <a:pt x="43" y="81"/>
                        <a:pt x="43" y="81"/>
                      </a:cubicBezTo>
                      <a:cubicBezTo>
                        <a:pt x="32" y="81"/>
                        <a:pt x="32" y="81"/>
                        <a:pt x="32" y="81"/>
                      </a:cubicBezTo>
                      <a:cubicBezTo>
                        <a:pt x="31" y="85"/>
                        <a:pt x="31" y="85"/>
                        <a:pt x="31" y="85"/>
                      </a:cubicBezTo>
                      <a:cubicBezTo>
                        <a:pt x="29" y="96"/>
                        <a:pt x="29" y="108"/>
                        <a:pt x="30" y="119"/>
                      </a:cubicBez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34" y="182"/>
                        <a:pt x="34" y="182"/>
                        <a:pt x="34" y="182"/>
                      </a:cubicBezTo>
                      <a:cubicBezTo>
                        <a:pt x="34" y="239"/>
                        <a:pt x="34" y="239"/>
                        <a:pt x="34" y="239"/>
                      </a:cubicBezTo>
                      <a:cubicBezTo>
                        <a:pt x="79" y="239"/>
                        <a:pt x="79" y="239"/>
                        <a:pt x="79" y="239"/>
                      </a:cubicBezTo>
                      <a:cubicBezTo>
                        <a:pt x="79" y="279"/>
                        <a:pt x="79" y="279"/>
                        <a:pt x="79" y="279"/>
                      </a:cubicBezTo>
                      <a:cubicBezTo>
                        <a:pt x="187" y="279"/>
                        <a:pt x="187" y="279"/>
                        <a:pt x="187" y="279"/>
                      </a:cubicBezTo>
                      <a:cubicBezTo>
                        <a:pt x="187" y="217"/>
                        <a:pt x="187" y="217"/>
                        <a:pt x="187" y="217"/>
                      </a:cubicBezTo>
                      <a:cubicBezTo>
                        <a:pt x="219" y="194"/>
                        <a:pt x="237" y="158"/>
                        <a:pt x="237" y="120"/>
                      </a:cubicBezTo>
                      <a:cubicBezTo>
                        <a:pt x="237" y="104"/>
                        <a:pt x="237" y="104"/>
                        <a:pt x="237" y="104"/>
                      </a:cubicBezTo>
                      <a:cubicBezTo>
                        <a:pt x="237" y="97"/>
                        <a:pt x="236" y="91"/>
                        <a:pt x="235" y="85"/>
                      </a:cubicBezTo>
                      <a:cubicBezTo>
                        <a:pt x="234" y="81"/>
                        <a:pt x="234" y="81"/>
                        <a:pt x="234" y="81"/>
                      </a:cubicBezTo>
                      <a:cubicBezTo>
                        <a:pt x="225" y="81"/>
                        <a:pt x="225" y="81"/>
                        <a:pt x="225" y="81"/>
                      </a:cubicBezTo>
                      <a:cubicBezTo>
                        <a:pt x="246" y="32"/>
                        <a:pt x="246" y="32"/>
                        <a:pt x="246" y="32"/>
                      </a:cubicBezTo>
                      <a:lnTo>
                        <a:pt x="246" y="0"/>
                      </a:lnTo>
                      <a:close/>
                      <a:moveTo>
                        <a:pt x="178" y="18"/>
                      </a:moveTo>
                      <a:cubicBezTo>
                        <a:pt x="178" y="9"/>
                        <a:pt x="178" y="9"/>
                        <a:pt x="178" y="9"/>
                      </a:cubicBezTo>
                      <a:cubicBezTo>
                        <a:pt x="187" y="9"/>
                        <a:pt x="187" y="9"/>
                        <a:pt x="187" y="9"/>
                      </a:cubicBezTo>
                      <a:cubicBezTo>
                        <a:pt x="187" y="18"/>
                        <a:pt x="187" y="18"/>
                        <a:pt x="187" y="18"/>
                      </a:cubicBezTo>
                      <a:lnTo>
                        <a:pt x="178" y="18"/>
                      </a:lnTo>
                      <a:close/>
                      <a:moveTo>
                        <a:pt x="162" y="81"/>
                      </a:moveTo>
                      <a:cubicBezTo>
                        <a:pt x="145" y="81"/>
                        <a:pt x="145" y="81"/>
                        <a:pt x="145" y="81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54" y="63"/>
                        <a:pt x="154" y="63"/>
                        <a:pt x="154" y="63"/>
                      </a:cubicBezTo>
                      <a:lnTo>
                        <a:pt x="162" y="81"/>
                      </a:lnTo>
                      <a:close/>
                      <a:moveTo>
                        <a:pt x="122" y="15"/>
                      </a:moveTo>
                      <a:cubicBezTo>
                        <a:pt x="140" y="23"/>
                        <a:pt x="140" y="23"/>
                        <a:pt x="140" y="23"/>
                      </a:cubicBezTo>
                      <a:cubicBezTo>
                        <a:pt x="136" y="25"/>
                        <a:pt x="136" y="25"/>
                        <a:pt x="136" y="25"/>
                      </a:cubicBezTo>
                      <a:cubicBezTo>
                        <a:pt x="149" y="54"/>
                        <a:pt x="149" y="54"/>
                        <a:pt x="149" y="54"/>
                      </a:cubicBezTo>
                      <a:cubicBezTo>
                        <a:pt x="133" y="54"/>
                        <a:pt x="133" y="54"/>
                        <a:pt x="133" y="54"/>
                      </a:cubicBezTo>
                      <a:cubicBezTo>
                        <a:pt x="122" y="30"/>
                        <a:pt x="122" y="30"/>
                        <a:pt x="122" y="30"/>
                      </a:cubicBezTo>
                      <a:cubicBezTo>
                        <a:pt x="117" y="32"/>
                        <a:pt x="117" y="32"/>
                        <a:pt x="117" y="32"/>
                      </a:cubicBezTo>
                      <a:lnTo>
                        <a:pt x="122" y="15"/>
                      </a:lnTo>
                      <a:close/>
                      <a:moveTo>
                        <a:pt x="135" y="81"/>
                      </a:moveTo>
                      <a:cubicBezTo>
                        <a:pt x="115" y="81"/>
                        <a:pt x="115" y="81"/>
                        <a:pt x="115" y="81"/>
                      </a:cubicBezTo>
                      <a:cubicBezTo>
                        <a:pt x="115" y="72"/>
                        <a:pt x="115" y="72"/>
                        <a:pt x="115" y="72"/>
                      </a:cubicBezTo>
                      <a:cubicBezTo>
                        <a:pt x="115" y="67"/>
                        <a:pt x="119" y="63"/>
                        <a:pt x="124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cubicBezTo>
                        <a:pt x="127" y="63"/>
                        <a:pt x="127" y="63"/>
                        <a:pt x="127" y="63"/>
                      </a:cubicBezTo>
                      <a:lnTo>
                        <a:pt x="135" y="81"/>
                      </a:lnTo>
                      <a:close/>
                      <a:moveTo>
                        <a:pt x="117" y="42"/>
                      </a:moveTo>
                      <a:cubicBezTo>
                        <a:pt x="123" y="54"/>
                        <a:pt x="123" y="54"/>
                        <a:pt x="123" y="54"/>
                      </a:cubicBezTo>
                      <a:cubicBezTo>
                        <a:pt x="113" y="55"/>
                        <a:pt x="106" y="63"/>
                        <a:pt x="106" y="72"/>
                      </a:cubicBezTo>
                      <a:cubicBezTo>
                        <a:pt x="106" y="81"/>
                        <a:pt x="106" y="81"/>
                        <a:pt x="106" y="81"/>
                      </a:cubicBezTo>
                      <a:cubicBezTo>
                        <a:pt x="88" y="81"/>
                        <a:pt x="88" y="81"/>
                        <a:pt x="88" y="81"/>
                      </a:cubicBezTo>
                      <a:cubicBezTo>
                        <a:pt x="88" y="74"/>
                        <a:pt x="88" y="74"/>
                        <a:pt x="88" y="74"/>
                      </a:cubicBezTo>
                      <a:cubicBezTo>
                        <a:pt x="97" y="68"/>
                        <a:pt x="103" y="59"/>
                        <a:pt x="105" y="48"/>
                      </a:cubicBezTo>
                      <a:lnTo>
                        <a:pt x="117" y="42"/>
                      </a:lnTo>
                      <a:close/>
                      <a:moveTo>
                        <a:pt x="34" y="41"/>
                      </a:moveTo>
                      <a:cubicBezTo>
                        <a:pt x="34" y="23"/>
                        <a:pt x="48" y="9"/>
                        <a:pt x="65" y="9"/>
                      </a:cubicBezTo>
                      <a:cubicBezTo>
                        <a:pt x="83" y="9"/>
                        <a:pt x="97" y="23"/>
                        <a:pt x="97" y="41"/>
                      </a:cubicBezTo>
                      <a:cubicBezTo>
                        <a:pt x="97" y="52"/>
                        <a:pt x="91" y="62"/>
                        <a:pt x="81" y="68"/>
                      </a:cubicBezTo>
                      <a:cubicBezTo>
                        <a:pt x="79" y="69"/>
                        <a:pt x="79" y="69"/>
                        <a:pt x="79" y="69"/>
                      </a:cubicBezTo>
                      <a:cubicBezTo>
                        <a:pt x="79" y="81"/>
                        <a:pt x="79" y="81"/>
                        <a:pt x="79" y="81"/>
                      </a:cubicBezTo>
                      <a:cubicBezTo>
                        <a:pt x="70" y="81"/>
                        <a:pt x="70" y="81"/>
                        <a:pt x="70" y="81"/>
                      </a:cubicBezTo>
                      <a:cubicBezTo>
                        <a:pt x="70" y="53"/>
                        <a:pt x="70" y="53"/>
                        <a:pt x="70" y="53"/>
                      </a:cubicBezTo>
                      <a:cubicBezTo>
                        <a:pt x="75" y="51"/>
                        <a:pt x="79" y="46"/>
                        <a:pt x="79" y="41"/>
                      </a:cubicBezTo>
                      <a:cubicBezTo>
                        <a:pt x="79" y="33"/>
                        <a:pt x="73" y="27"/>
                        <a:pt x="65" y="27"/>
                      </a:cubicBezTo>
                      <a:cubicBezTo>
                        <a:pt x="58" y="27"/>
                        <a:pt x="52" y="33"/>
                        <a:pt x="52" y="41"/>
                      </a:cubicBezTo>
                      <a:cubicBezTo>
                        <a:pt x="52" y="46"/>
                        <a:pt x="56" y="51"/>
                        <a:pt x="61" y="53"/>
                      </a:cubicBezTo>
                      <a:cubicBezTo>
                        <a:pt x="61" y="81"/>
                        <a:pt x="61" y="81"/>
                        <a:pt x="61" y="81"/>
                      </a:cubicBezTo>
                      <a:cubicBezTo>
                        <a:pt x="52" y="81"/>
                        <a:pt x="52" y="81"/>
                        <a:pt x="52" y="81"/>
                      </a:cubicBezTo>
                      <a:cubicBezTo>
                        <a:pt x="52" y="69"/>
                        <a:pt x="52" y="69"/>
                        <a:pt x="52" y="69"/>
                      </a:cubicBezTo>
                      <a:cubicBezTo>
                        <a:pt x="49" y="68"/>
                        <a:pt x="49" y="68"/>
                        <a:pt x="49" y="68"/>
                      </a:cubicBezTo>
                      <a:cubicBezTo>
                        <a:pt x="40" y="62"/>
                        <a:pt x="34" y="52"/>
                        <a:pt x="34" y="41"/>
                      </a:cubicBezTo>
                      <a:close/>
                      <a:moveTo>
                        <a:pt x="65" y="45"/>
                      </a:moveTo>
                      <a:cubicBezTo>
                        <a:pt x="63" y="45"/>
                        <a:pt x="61" y="43"/>
                        <a:pt x="61" y="41"/>
                      </a:cubicBezTo>
                      <a:cubicBezTo>
                        <a:pt x="61" y="38"/>
                        <a:pt x="63" y="36"/>
                        <a:pt x="65" y="36"/>
                      </a:cubicBezTo>
                      <a:cubicBezTo>
                        <a:pt x="68" y="36"/>
                        <a:pt x="70" y="38"/>
                        <a:pt x="70" y="41"/>
                      </a:cubicBezTo>
                      <a:cubicBezTo>
                        <a:pt x="70" y="43"/>
                        <a:pt x="68" y="45"/>
                        <a:pt x="65" y="45"/>
                      </a:cubicBezTo>
                      <a:close/>
                      <a:moveTo>
                        <a:pt x="227" y="90"/>
                      </a:moveTo>
                      <a:cubicBezTo>
                        <a:pt x="227" y="95"/>
                        <a:pt x="228" y="99"/>
                        <a:pt x="228" y="104"/>
                      </a:cubicBezTo>
                      <a:cubicBezTo>
                        <a:pt x="228" y="120"/>
                        <a:pt x="228" y="120"/>
                        <a:pt x="228" y="120"/>
                      </a:cubicBezTo>
                      <a:cubicBezTo>
                        <a:pt x="228" y="156"/>
                        <a:pt x="210" y="190"/>
                        <a:pt x="180" y="211"/>
                      </a:cubicBezTo>
                      <a:cubicBezTo>
                        <a:pt x="178" y="212"/>
                        <a:pt x="178" y="212"/>
                        <a:pt x="178" y="212"/>
                      </a:cubicBezTo>
                      <a:cubicBezTo>
                        <a:pt x="178" y="270"/>
                        <a:pt x="178" y="270"/>
                        <a:pt x="178" y="270"/>
                      </a:cubicBezTo>
                      <a:cubicBezTo>
                        <a:pt x="88" y="270"/>
                        <a:pt x="88" y="270"/>
                        <a:pt x="88" y="270"/>
                      </a:cubicBezTo>
                      <a:cubicBezTo>
                        <a:pt x="88" y="230"/>
                        <a:pt x="88" y="230"/>
                        <a:pt x="88" y="230"/>
                      </a:cubicBezTo>
                      <a:cubicBezTo>
                        <a:pt x="43" y="230"/>
                        <a:pt x="43" y="230"/>
                        <a:pt x="43" y="230"/>
                      </a:cubicBezTo>
                      <a:cubicBezTo>
                        <a:pt x="43" y="175"/>
                        <a:pt x="43" y="175"/>
                        <a:pt x="43" y="175"/>
                      </a:cubicBezTo>
                      <a:cubicBezTo>
                        <a:pt x="14" y="168"/>
                        <a:pt x="14" y="168"/>
                        <a:pt x="14" y="168"/>
                      </a:cubicBezTo>
                      <a:cubicBezTo>
                        <a:pt x="40" y="121"/>
                        <a:pt x="40" y="121"/>
                        <a:pt x="40" y="121"/>
                      </a:cubicBezTo>
                      <a:cubicBezTo>
                        <a:pt x="40" y="119"/>
                        <a:pt x="40" y="119"/>
                        <a:pt x="40" y="119"/>
                      </a:cubicBezTo>
                      <a:cubicBezTo>
                        <a:pt x="38" y="110"/>
                        <a:pt x="38" y="99"/>
                        <a:pt x="39" y="90"/>
                      </a:cubicBezTo>
                      <a:lnTo>
                        <a:pt x="227" y="90"/>
                      </a:lnTo>
                      <a:close/>
                      <a:moveTo>
                        <a:pt x="216" y="81"/>
                      </a:moveTo>
                      <a:cubicBezTo>
                        <a:pt x="203" y="81"/>
                        <a:pt x="203" y="81"/>
                        <a:pt x="203" y="81"/>
                      </a:cubicBezTo>
                      <a:cubicBezTo>
                        <a:pt x="225" y="29"/>
                        <a:pt x="225" y="29"/>
                        <a:pt x="225" y="29"/>
                      </a:cubicBezTo>
                      <a:cubicBezTo>
                        <a:pt x="235" y="34"/>
                        <a:pt x="235" y="34"/>
                        <a:pt x="235" y="34"/>
                      </a:cubicBezTo>
                      <a:lnTo>
                        <a:pt x="216" y="81"/>
                      </a:lnTo>
                      <a:close/>
                      <a:moveTo>
                        <a:pt x="237" y="24"/>
                      </a:moveTo>
                      <a:cubicBezTo>
                        <a:pt x="232" y="22"/>
                        <a:pt x="232" y="22"/>
                        <a:pt x="232" y="22"/>
                      </a:cubicBezTo>
                      <a:cubicBezTo>
                        <a:pt x="237" y="18"/>
                        <a:pt x="237" y="18"/>
                        <a:pt x="237" y="18"/>
                      </a:cubicBezTo>
                      <a:lnTo>
                        <a:pt x="237" y="24"/>
                      </a:lnTo>
                      <a:close/>
                      <a:moveTo>
                        <a:pt x="237" y="24"/>
                      </a:moveTo>
                      <a:cubicBezTo>
                        <a:pt x="237" y="24"/>
                        <a:pt x="237" y="24"/>
                        <a:pt x="237" y="24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5" name="Freeform 245">
                  <a:extLst>
                    <a:ext uri="{FF2B5EF4-FFF2-40B4-BE49-F238E27FC236}">
                      <a16:creationId xmlns:a16="http://schemas.microsoft.com/office/drawing/2014/main" id="{614D5A30-066E-428D-96CD-22B3BEAC480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68851" y="1223964"/>
                  <a:ext cx="112713" cy="55563"/>
                </a:xfrm>
                <a:custGeom>
                  <a:avLst/>
                  <a:gdLst>
                    <a:gd name="T0" fmla="*/ 22 w 45"/>
                    <a:gd name="T1" fmla="*/ 13 h 22"/>
                    <a:gd name="T2" fmla="*/ 9 w 45"/>
                    <a:gd name="T3" fmla="*/ 0 h 22"/>
                    <a:gd name="T4" fmla="*/ 0 w 45"/>
                    <a:gd name="T5" fmla="*/ 0 h 22"/>
                    <a:gd name="T6" fmla="*/ 22 w 45"/>
                    <a:gd name="T7" fmla="*/ 22 h 22"/>
                    <a:gd name="T8" fmla="*/ 45 w 45"/>
                    <a:gd name="T9" fmla="*/ 0 h 22"/>
                    <a:gd name="T10" fmla="*/ 36 w 45"/>
                    <a:gd name="T11" fmla="*/ 0 h 22"/>
                    <a:gd name="T12" fmla="*/ 22 w 45"/>
                    <a:gd name="T13" fmla="*/ 13 h 22"/>
                    <a:gd name="T14" fmla="*/ 22 w 45"/>
                    <a:gd name="T15" fmla="*/ 13 h 22"/>
                    <a:gd name="T16" fmla="*/ 22 w 45"/>
                    <a:gd name="T17" fmla="*/ 13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5" h="22">
                      <a:moveTo>
                        <a:pt x="22" y="13"/>
                      </a:moveTo>
                      <a:cubicBezTo>
                        <a:pt x="15" y="13"/>
                        <a:pt x="9" y="9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"/>
                        <a:pt x="10" y="22"/>
                        <a:pt x="22" y="22"/>
                      </a:cubicBezTo>
                      <a:cubicBezTo>
                        <a:pt x="35" y="22"/>
                        <a:pt x="45" y="13"/>
                        <a:pt x="45" y="0"/>
                      </a:cubicBez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6" y="9"/>
                        <a:pt x="30" y="13"/>
                        <a:pt x="22" y="13"/>
                      </a:cubicBezTo>
                      <a:close/>
                      <a:moveTo>
                        <a:pt x="22" y="13"/>
                      </a:moveTo>
                      <a:cubicBezTo>
                        <a:pt x="22" y="13"/>
                        <a:pt x="22" y="13"/>
                        <a:pt x="22" y="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D167A78-8AE1-45F6-B6C5-B8E69F20EE56}"/>
                </a:ext>
              </a:extLst>
            </p:cNvPr>
            <p:cNvGrpSpPr/>
            <p:nvPr/>
          </p:nvGrpSpPr>
          <p:grpSpPr>
            <a:xfrm>
              <a:off x="5417254" y="5629334"/>
              <a:ext cx="392771" cy="392771"/>
              <a:chOff x="5377215" y="5586571"/>
              <a:chExt cx="432048" cy="432048"/>
            </a:xfrm>
          </p:grpSpPr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4DA43238-48A5-4C42-9329-5CD7F1B70231}"/>
                  </a:ext>
                </a:extLst>
              </p:cNvPr>
              <p:cNvSpPr/>
              <p:nvPr/>
            </p:nvSpPr>
            <p:spPr>
              <a:xfrm>
                <a:off x="537721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51BD999C-30CA-400D-BEED-79F2637E3CC7}"/>
                  </a:ext>
                </a:extLst>
              </p:cNvPr>
              <p:cNvGrpSpPr/>
              <p:nvPr/>
            </p:nvGrpSpPr>
            <p:grpSpPr>
              <a:xfrm>
                <a:off x="5450234" y="5672290"/>
                <a:ext cx="272362" cy="275423"/>
                <a:chOff x="4789488" y="3109914"/>
                <a:chExt cx="706438" cy="714375"/>
              </a:xfrm>
              <a:solidFill>
                <a:schemeClr val="bg1"/>
              </a:solidFill>
            </p:grpSpPr>
            <p:sp>
              <p:nvSpPr>
                <p:cNvPr id="45" name="Freeform 156">
                  <a:extLst>
                    <a:ext uri="{FF2B5EF4-FFF2-40B4-BE49-F238E27FC236}">
                      <a16:creationId xmlns:a16="http://schemas.microsoft.com/office/drawing/2014/main" id="{D5EBE480-994C-454C-B3CD-2E0FA6A1B80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789488" y="3109914"/>
                  <a:ext cx="706438" cy="714375"/>
                </a:xfrm>
                <a:custGeom>
                  <a:avLst/>
                  <a:gdLst>
                    <a:gd name="T0" fmla="*/ 224 w 280"/>
                    <a:gd name="T1" fmla="*/ 95 h 283"/>
                    <a:gd name="T2" fmla="*/ 225 w 280"/>
                    <a:gd name="T3" fmla="*/ 81 h 283"/>
                    <a:gd name="T4" fmla="*/ 144 w 280"/>
                    <a:gd name="T5" fmla="*/ 0 h 283"/>
                    <a:gd name="T6" fmla="*/ 81 w 280"/>
                    <a:gd name="T7" fmla="*/ 0 h 283"/>
                    <a:gd name="T8" fmla="*/ 0 w 280"/>
                    <a:gd name="T9" fmla="*/ 81 h 283"/>
                    <a:gd name="T10" fmla="*/ 27 w 280"/>
                    <a:gd name="T11" fmla="*/ 142 h 283"/>
                    <a:gd name="T12" fmla="*/ 27 w 280"/>
                    <a:gd name="T13" fmla="*/ 193 h 283"/>
                    <a:gd name="T14" fmla="*/ 54 w 280"/>
                    <a:gd name="T15" fmla="*/ 177 h 283"/>
                    <a:gd name="T16" fmla="*/ 135 w 280"/>
                    <a:gd name="T17" fmla="*/ 253 h 283"/>
                    <a:gd name="T18" fmla="*/ 198 w 280"/>
                    <a:gd name="T19" fmla="*/ 253 h 283"/>
                    <a:gd name="T20" fmla="*/ 199 w 280"/>
                    <a:gd name="T21" fmla="*/ 253 h 283"/>
                    <a:gd name="T22" fmla="*/ 253 w 280"/>
                    <a:gd name="T23" fmla="*/ 283 h 283"/>
                    <a:gd name="T24" fmla="*/ 253 w 280"/>
                    <a:gd name="T25" fmla="*/ 232 h 283"/>
                    <a:gd name="T26" fmla="*/ 280 w 280"/>
                    <a:gd name="T27" fmla="*/ 172 h 283"/>
                    <a:gd name="T28" fmla="*/ 224 w 280"/>
                    <a:gd name="T29" fmla="*/ 95 h 283"/>
                    <a:gd name="T30" fmla="*/ 54 w 280"/>
                    <a:gd name="T31" fmla="*/ 167 h 283"/>
                    <a:gd name="T32" fmla="*/ 54 w 280"/>
                    <a:gd name="T33" fmla="*/ 167 h 283"/>
                    <a:gd name="T34" fmla="*/ 36 w 280"/>
                    <a:gd name="T35" fmla="*/ 177 h 283"/>
                    <a:gd name="T36" fmla="*/ 36 w 280"/>
                    <a:gd name="T37" fmla="*/ 138 h 283"/>
                    <a:gd name="T38" fmla="*/ 35 w 280"/>
                    <a:gd name="T39" fmla="*/ 136 h 283"/>
                    <a:gd name="T40" fmla="*/ 9 w 280"/>
                    <a:gd name="T41" fmla="*/ 81 h 283"/>
                    <a:gd name="T42" fmla="*/ 81 w 280"/>
                    <a:gd name="T43" fmla="*/ 9 h 283"/>
                    <a:gd name="T44" fmla="*/ 144 w 280"/>
                    <a:gd name="T45" fmla="*/ 9 h 283"/>
                    <a:gd name="T46" fmla="*/ 216 w 280"/>
                    <a:gd name="T47" fmla="*/ 81 h 283"/>
                    <a:gd name="T48" fmla="*/ 216 w 280"/>
                    <a:gd name="T49" fmla="*/ 92 h 283"/>
                    <a:gd name="T50" fmla="*/ 198 w 280"/>
                    <a:gd name="T51" fmla="*/ 90 h 283"/>
                    <a:gd name="T52" fmla="*/ 41 w 280"/>
                    <a:gd name="T53" fmla="*/ 90 h 283"/>
                    <a:gd name="T54" fmla="*/ 41 w 280"/>
                    <a:gd name="T55" fmla="*/ 99 h 283"/>
                    <a:gd name="T56" fmla="*/ 98 w 280"/>
                    <a:gd name="T57" fmla="*/ 99 h 283"/>
                    <a:gd name="T58" fmla="*/ 54 w 280"/>
                    <a:gd name="T59" fmla="*/ 167 h 283"/>
                    <a:gd name="T60" fmla="*/ 245 w 280"/>
                    <a:gd name="T61" fmla="*/ 227 h 283"/>
                    <a:gd name="T62" fmla="*/ 244 w 280"/>
                    <a:gd name="T63" fmla="*/ 228 h 283"/>
                    <a:gd name="T64" fmla="*/ 244 w 280"/>
                    <a:gd name="T65" fmla="*/ 268 h 283"/>
                    <a:gd name="T66" fmla="*/ 201 w 280"/>
                    <a:gd name="T67" fmla="*/ 244 h 283"/>
                    <a:gd name="T68" fmla="*/ 200 w 280"/>
                    <a:gd name="T69" fmla="*/ 244 h 283"/>
                    <a:gd name="T70" fmla="*/ 198 w 280"/>
                    <a:gd name="T71" fmla="*/ 244 h 283"/>
                    <a:gd name="T72" fmla="*/ 135 w 280"/>
                    <a:gd name="T73" fmla="*/ 244 h 283"/>
                    <a:gd name="T74" fmla="*/ 63 w 280"/>
                    <a:gd name="T75" fmla="*/ 172 h 283"/>
                    <a:gd name="T76" fmla="*/ 135 w 280"/>
                    <a:gd name="T77" fmla="*/ 100 h 283"/>
                    <a:gd name="T78" fmla="*/ 198 w 280"/>
                    <a:gd name="T79" fmla="*/ 100 h 283"/>
                    <a:gd name="T80" fmla="*/ 271 w 280"/>
                    <a:gd name="T81" fmla="*/ 172 h 283"/>
                    <a:gd name="T82" fmla="*/ 245 w 280"/>
                    <a:gd name="T83" fmla="*/ 227 h 283"/>
                    <a:gd name="T84" fmla="*/ 245 w 280"/>
                    <a:gd name="T85" fmla="*/ 227 h 283"/>
                    <a:gd name="T86" fmla="*/ 245 w 280"/>
                    <a:gd name="T87" fmla="*/ 227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80" h="283">
                      <a:moveTo>
                        <a:pt x="224" y="95"/>
                      </a:moveTo>
                      <a:cubicBezTo>
                        <a:pt x="225" y="90"/>
                        <a:pt x="225" y="86"/>
                        <a:pt x="225" y="81"/>
                      </a:cubicBezTo>
                      <a:cubicBezTo>
                        <a:pt x="225" y="37"/>
                        <a:pt x="189" y="0"/>
                        <a:pt x="144" y="0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36" y="0"/>
                        <a:pt x="0" y="37"/>
                        <a:pt x="0" y="81"/>
                      </a:cubicBezTo>
                      <a:cubicBezTo>
                        <a:pt x="0" y="105"/>
                        <a:pt x="10" y="126"/>
                        <a:pt x="27" y="142"/>
                      </a:cubicBezTo>
                      <a:cubicBezTo>
                        <a:pt x="27" y="193"/>
                        <a:pt x="27" y="193"/>
                        <a:pt x="27" y="193"/>
                      </a:cubicBezTo>
                      <a:cubicBezTo>
                        <a:pt x="54" y="177"/>
                        <a:pt x="54" y="177"/>
                        <a:pt x="54" y="177"/>
                      </a:cubicBezTo>
                      <a:cubicBezTo>
                        <a:pt x="58" y="219"/>
                        <a:pt x="93" y="253"/>
                        <a:pt x="135" y="253"/>
                      </a:cubicBezTo>
                      <a:cubicBezTo>
                        <a:pt x="198" y="253"/>
                        <a:pt x="198" y="253"/>
                        <a:pt x="198" y="253"/>
                      </a:cubicBezTo>
                      <a:cubicBezTo>
                        <a:pt x="199" y="253"/>
                        <a:pt x="199" y="253"/>
                        <a:pt x="199" y="253"/>
                      </a:cubicBezTo>
                      <a:cubicBezTo>
                        <a:pt x="253" y="283"/>
                        <a:pt x="253" y="283"/>
                        <a:pt x="253" y="283"/>
                      </a:cubicBezTo>
                      <a:cubicBezTo>
                        <a:pt x="253" y="232"/>
                        <a:pt x="253" y="232"/>
                        <a:pt x="253" y="232"/>
                      </a:cubicBezTo>
                      <a:cubicBezTo>
                        <a:pt x="270" y="217"/>
                        <a:pt x="280" y="195"/>
                        <a:pt x="280" y="172"/>
                      </a:cubicBezTo>
                      <a:cubicBezTo>
                        <a:pt x="280" y="136"/>
                        <a:pt x="256" y="106"/>
                        <a:pt x="224" y="95"/>
                      </a:cubicBezTo>
                      <a:close/>
                      <a:moveTo>
                        <a:pt x="54" y="167"/>
                      </a:moveTo>
                      <a:cubicBezTo>
                        <a:pt x="54" y="167"/>
                        <a:pt x="54" y="167"/>
                        <a:pt x="54" y="167"/>
                      </a:cubicBezTo>
                      <a:cubicBezTo>
                        <a:pt x="36" y="177"/>
                        <a:pt x="36" y="177"/>
                        <a:pt x="36" y="177"/>
                      </a:cubicBezTo>
                      <a:cubicBezTo>
                        <a:pt x="36" y="138"/>
                        <a:pt x="36" y="138"/>
                        <a:pt x="36" y="138"/>
                      </a:cubicBezTo>
                      <a:cubicBezTo>
                        <a:pt x="35" y="136"/>
                        <a:pt x="35" y="136"/>
                        <a:pt x="35" y="136"/>
                      </a:cubicBezTo>
                      <a:cubicBezTo>
                        <a:pt x="18" y="123"/>
                        <a:pt x="9" y="103"/>
                        <a:pt x="9" y="81"/>
                      </a:cubicBezTo>
                      <a:cubicBezTo>
                        <a:pt x="9" y="42"/>
                        <a:pt x="41" y="9"/>
                        <a:pt x="81" y="9"/>
                      </a:cubicBezTo>
                      <a:cubicBezTo>
                        <a:pt x="144" y="9"/>
                        <a:pt x="144" y="9"/>
                        <a:pt x="144" y="9"/>
                      </a:cubicBezTo>
                      <a:cubicBezTo>
                        <a:pt x="184" y="9"/>
                        <a:pt x="216" y="42"/>
                        <a:pt x="216" y="81"/>
                      </a:cubicBezTo>
                      <a:cubicBezTo>
                        <a:pt x="216" y="85"/>
                        <a:pt x="216" y="89"/>
                        <a:pt x="216" y="92"/>
                      </a:cubicBezTo>
                      <a:cubicBezTo>
                        <a:pt x="210" y="91"/>
                        <a:pt x="204" y="90"/>
                        <a:pt x="198" y="90"/>
                      </a:cubicBezTo>
                      <a:cubicBezTo>
                        <a:pt x="41" y="90"/>
                        <a:pt x="41" y="90"/>
                        <a:pt x="41" y="90"/>
                      </a:cubicBezTo>
                      <a:cubicBezTo>
                        <a:pt x="41" y="99"/>
                        <a:pt x="41" y="99"/>
                        <a:pt x="41" y="99"/>
                      </a:cubicBezTo>
                      <a:cubicBezTo>
                        <a:pt x="98" y="99"/>
                        <a:pt x="98" y="99"/>
                        <a:pt x="98" y="99"/>
                      </a:cubicBezTo>
                      <a:cubicBezTo>
                        <a:pt x="73" y="112"/>
                        <a:pt x="56" y="138"/>
                        <a:pt x="54" y="167"/>
                      </a:cubicBezTo>
                      <a:close/>
                      <a:moveTo>
                        <a:pt x="245" y="227"/>
                      </a:moveTo>
                      <a:cubicBezTo>
                        <a:pt x="244" y="228"/>
                        <a:pt x="244" y="228"/>
                        <a:pt x="244" y="228"/>
                      </a:cubicBezTo>
                      <a:cubicBezTo>
                        <a:pt x="244" y="268"/>
                        <a:pt x="244" y="268"/>
                        <a:pt x="244" y="268"/>
                      </a:cubicBezTo>
                      <a:cubicBezTo>
                        <a:pt x="201" y="244"/>
                        <a:pt x="201" y="244"/>
                        <a:pt x="201" y="244"/>
                      </a:cubicBezTo>
                      <a:cubicBezTo>
                        <a:pt x="200" y="244"/>
                        <a:pt x="200" y="244"/>
                        <a:pt x="200" y="244"/>
                      </a:cubicBezTo>
                      <a:cubicBezTo>
                        <a:pt x="199" y="244"/>
                        <a:pt x="199" y="244"/>
                        <a:pt x="198" y="244"/>
                      </a:cubicBezTo>
                      <a:cubicBezTo>
                        <a:pt x="135" y="244"/>
                        <a:pt x="135" y="244"/>
                        <a:pt x="135" y="244"/>
                      </a:cubicBezTo>
                      <a:cubicBezTo>
                        <a:pt x="96" y="244"/>
                        <a:pt x="63" y="211"/>
                        <a:pt x="63" y="172"/>
                      </a:cubicBezTo>
                      <a:cubicBezTo>
                        <a:pt x="63" y="132"/>
                        <a:pt x="96" y="100"/>
                        <a:pt x="135" y="100"/>
                      </a:cubicBezTo>
                      <a:cubicBezTo>
                        <a:pt x="198" y="100"/>
                        <a:pt x="198" y="100"/>
                        <a:pt x="198" y="100"/>
                      </a:cubicBezTo>
                      <a:cubicBezTo>
                        <a:pt x="238" y="100"/>
                        <a:pt x="271" y="132"/>
                        <a:pt x="271" y="172"/>
                      </a:cubicBezTo>
                      <a:cubicBezTo>
                        <a:pt x="271" y="193"/>
                        <a:pt x="261" y="213"/>
                        <a:pt x="245" y="227"/>
                      </a:cubicBezTo>
                      <a:close/>
                      <a:moveTo>
                        <a:pt x="245" y="227"/>
                      </a:moveTo>
                      <a:cubicBezTo>
                        <a:pt x="245" y="227"/>
                        <a:pt x="245" y="227"/>
                        <a:pt x="245" y="22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6" name="Freeform 157">
                  <a:extLst>
                    <a:ext uri="{FF2B5EF4-FFF2-40B4-BE49-F238E27FC236}">
                      <a16:creationId xmlns:a16="http://schemas.microsoft.com/office/drawing/2014/main" id="{0243C523-043C-4D69-A72C-4E5C6BE5F34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95876" y="3384551"/>
                  <a:ext cx="215900" cy="319088"/>
                </a:xfrm>
                <a:custGeom>
                  <a:avLst/>
                  <a:gdLst>
                    <a:gd name="T0" fmla="*/ 61 w 85"/>
                    <a:gd name="T1" fmla="*/ 71 h 126"/>
                    <a:gd name="T2" fmla="*/ 81 w 85"/>
                    <a:gd name="T3" fmla="*/ 38 h 126"/>
                    <a:gd name="T4" fmla="*/ 43 w 85"/>
                    <a:gd name="T5" fmla="*/ 0 h 126"/>
                    <a:gd name="T6" fmla="*/ 4 w 85"/>
                    <a:gd name="T7" fmla="*/ 38 h 126"/>
                    <a:gd name="T8" fmla="*/ 24 w 85"/>
                    <a:gd name="T9" fmla="*/ 71 h 126"/>
                    <a:gd name="T10" fmla="*/ 0 w 85"/>
                    <a:gd name="T11" fmla="*/ 110 h 126"/>
                    <a:gd name="T12" fmla="*/ 0 w 85"/>
                    <a:gd name="T13" fmla="*/ 126 h 126"/>
                    <a:gd name="T14" fmla="*/ 85 w 85"/>
                    <a:gd name="T15" fmla="*/ 126 h 126"/>
                    <a:gd name="T16" fmla="*/ 85 w 85"/>
                    <a:gd name="T17" fmla="*/ 110 h 126"/>
                    <a:gd name="T18" fmla="*/ 61 w 85"/>
                    <a:gd name="T19" fmla="*/ 71 h 126"/>
                    <a:gd name="T20" fmla="*/ 13 w 85"/>
                    <a:gd name="T21" fmla="*/ 38 h 126"/>
                    <a:gd name="T22" fmla="*/ 43 w 85"/>
                    <a:gd name="T23" fmla="*/ 9 h 126"/>
                    <a:gd name="T24" fmla="*/ 72 w 85"/>
                    <a:gd name="T25" fmla="*/ 38 h 126"/>
                    <a:gd name="T26" fmla="*/ 43 w 85"/>
                    <a:gd name="T27" fmla="*/ 67 h 126"/>
                    <a:gd name="T28" fmla="*/ 13 w 85"/>
                    <a:gd name="T29" fmla="*/ 38 h 126"/>
                    <a:gd name="T30" fmla="*/ 76 w 85"/>
                    <a:gd name="T31" fmla="*/ 117 h 126"/>
                    <a:gd name="T32" fmla="*/ 9 w 85"/>
                    <a:gd name="T33" fmla="*/ 117 h 126"/>
                    <a:gd name="T34" fmla="*/ 9 w 85"/>
                    <a:gd name="T35" fmla="*/ 110 h 126"/>
                    <a:gd name="T36" fmla="*/ 43 w 85"/>
                    <a:gd name="T37" fmla="*/ 76 h 126"/>
                    <a:gd name="T38" fmla="*/ 76 w 85"/>
                    <a:gd name="T39" fmla="*/ 110 h 126"/>
                    <a:gd name="T40" fmla="*/ 76 w 85"/>
                    <a:gd name="T41" fmla="*/ 117 h 126"/>
                    <a:gd name="T42" fmla="*/ 76 w 85"/>
                    <a:gd name="T43" fmla="*/ 117 h 126"/>
                    <a:gd name="T44" fmla="*/ 76 w 85"/>
                    <a:gd name="T45" fmla="*/ 117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85" h="126">
                      <a:moveTo>
                        <a:pt x="61" y="71"/>
                      </a:moveTo>
                      <a:cubicBezTo>
                        <a:pt x="73" y="65"/>
                        <a:pt x="81" y="52"/>
                        <a:pt x="81" y="38"/>
                      </a:cubicBezTo>
                      <a:cubicBezTo>
                        <a:pt x="81" y="17"/>
                        <a:pt x="64" y="0"/>
                        <a:pt x="43" y="0"/>
                      </a:cubicBezTo>
                      <a:cubicBezTo>
                        <a:pt x="21" y="0"/>
                        <a:pt x="4" y="17"/>
                        <a:pt x="4" y="38"/>
                      </a:cubicBezTo>
                      <a:cubicBezTo>
                        <a:pt x="4" y="52"/>
                        <a:pt x="12" y="65"/>
                        <a:pt x="24" y="71"/>
                      </a:cubicBezTo>
                      <a:cubicBezTo>
                        <a:pt x="10" y="78"/>
                        <a:pt x="0" y="93"/>
                        <a:pt x="0" y="110"/>
                      </a:cubicBezTo>
                      <a:cubicBezTo>
                        <a:pt x="0" y="126"/>
                        <a:pt x="0" y="126"/>
                        <a:pt x="0" y="126"/>
                      </a:cubicBezTo>
                      <a:cubicBezTo>
                        <a:pt x="85" y="126"/>
                        <a:pt x="85" y="126"/>
                        <a:pt x="85" y="126"/>
                      </a:cubicBezTo>
                      <a:cubicBezTo>
                        <a:pt x="85" y="110"/>
                        <a:pt x="85" y="110"/>
                        <a:pt x="85" y="110"/>
                      </a:cubicBezTo>
                      <a:cubicBezTo>
                        <a:pt x="85" y="93"/>
                        <a:pt x="75" y="78"/>
                        <a:pt x="61" y="71"/>
                      </a:cubicBezTo>
                      <a:close/>
                      <a:moveTo>
                        <a:pt x="13" y="38"/>
                      </a:moveTo>
                      <a:cubicBezTo>
                        <a:pt x="13" y="22"/>
                        <a:pt x="26" y="9"/>
                        <a:pt x="43" y="9"/>
                      </a:cubicBezTo>
                      <a:cubicBezTo>
                        <a:pt x="59" y="9"/>
                        <a:pt x="72" y="22"/>
                        <a:pt x="72" y="38"/>
                      </a:cubicBezTo>
                      <a:cubicBezTo>
                        <a:pt x="72" y="54"/>
                        <a:pt x="59" y="67"/>
                        <a:pt x="43" y="67"/>
                      </a:cubicBezTo>
                      <a:cubicBezTo>
                        <a:pt x="26" y="67"/>
                        <a:pt x="13" y="54"/>
                        <a:pt x="13" y="38"/>
                      </a:cubicBezTo>
                      <a:close/>
                      <a:moveTo>
                        <a:pt x="76" y="117"/>
                      </a:moveTo>
                      <a:cubicBezTo>
                        <a:pt x="9" y="117"/>
                        <a:pt x="9" y="117"/>
                        <a:pt x="9" y="117"/>
                      </a:cubicBezTo>
                      <a:cubicBezTo>
                        <a:pt x="9" y="110"/>
                        <a:pt x="9" y="110"/>
                        <a:pt x="9" y="110"/>
                      </a:cubicBezTo>
                      <a:cubicBezTo>
                        <a:pt x="9" y="91"/>
                        <a:pt x="24" y="76"/>
                        <a:pt x="43" y="76"/>
                      </a:cubicBezTo>
                      <a:cubicBezTo>
                        <a:pt x="61" y="76"/>
                        <a:pt x="76" y="91"/>
                        <a:pt x="76" y="110"/>
                      </a:cubicBezTo>
                      <a:lnTo>
                        <a:pt x="76" y="117"/>
                      </a:lnTo>
                      <a:close/>
                      <a:moveTo>
                        <a:pt x="76" y="117"/>
                      </a:moveTo>
                      <a:cubicBezTo>
                        <a:pt x="76" y="117"/>
                        <a:pt x="76" y="117"/>
                        <a:pt x="76" y="11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7" name="Freeform 158">
                  <a:extLst>
                    <a:ext uri="{FF2B5EF4-FFF2-40B4-BE49-F238E27FC236}">
                      <a16:creationId xmlns:a16="http://schemas.microsoft.com/office/drawing/2014/main" id="{980922DD-C07B-4E8A-9BF7-129B9BFC62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64138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8" name="Freeform 159">
                  <a:extLst>
                    <a:ext uri="{FF2B5EF4-FFF2-40B4-BE49-F238E27FC236}">
                      <a16:creationId xmlns:a16="http://schemas.microsoft.com/office/drawing/2014/main" id="{BE269406-E1CF-40B0-8AE6-7F1EBCDFD15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3440114"/>
                  <a:ext cx="23813" cy="23813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9" name="Freeform 160">
                  <a:extLst>
                    <a:ext uri="{FF2B5EF4-FFF2-40B4-BE49-F238E27FC236}">
                      <a16:creationId xmlns:a16="http://schemas.microsoft.com/office/drawing/2014/main" id="{2B137095-C258-4C49-88D0-64E97A3D2CB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3490914"/>
                  <a:ext cx="107950" cy="41275"/>
                </a:xfrm>
                <a:custGeom>
                  <a:avLst/>
                  <a:gdLst>
                    <a:gd name="T0" fmla="*/ 43 w 43"/>
                    <a:gd name="T1" fmla="*/ 5 h 16"/>
                    <a:gd name="T2" fmla="*/ 36 w 43"/>
                    <a:gd name="T3" fmla="*/ 0 h 16"/>
                    <a:gd name="T4" fmla="*/ 22 w 43"/>
                    <a:gd name="T5" fmla="*/ 7 h 16"/>
                    <a:gd name="T6" fmla="*/ 7 w 43"/>
                    <a:gd name="T7" fmla="*/ 0 h 16"/>
                    <a:gd name="T8" fmla="*/ 0 w 43"/>
                    <a:gd name="T9" fmla="*/ 5 h 16"/>
                    <a:gd name="T10" fmla="*/ 22 w 43"/>
                    <a:gd name="T11" fmla="*/ 16 h 16"/>
                    <a:gd name="T12" fmla="*/ 43 w 43"/>
                    <a:gd name="T13" fmla="*/ 5 h 16"/>
                    <a:gd name="T14" fmla="*/ 43 w 43"/>
                    <a:gd name="T15" fmla="*/ 5 h 16"/>
                    <a:gd name="T16" fmla="*/ 43 w 43"/>
                    <a:gd name="T17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3" h="16">
                      <a:moveTo>
                        <a:pt x="43" y="5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32" y="4"/>
                        <a:pt x="27" y="7"/>
                        <a:pt x="22" y="7"/>
                      </a:cubicBezTo>
                      <a:cubicBezTo>
                        <a:pt x="16" y="7"/>
                        <a:pt x="11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5" y="12"/>
                        <a:pt x="13" y="16"/>
                        <a:pt x="22" y="16"/>
                      </a:cubicBezTo>
                      <a:cubicBezTo>
                        <a:pt x="30" y="16"/>
                        <a:pt x="38" y="12"/>
                        <a:pt x="43" y="5"/>
                      </a:cubicBezTo>
                      <a:close/>
                      <a:moveTo>
                        <a:pt x="43" y="5"/>
                      </a:moveTo>
                      <a:cubicBezTo>
                        <a:pt x="43" y="5"/>
                        <a:pt x="43" y="5"/>
                        <a:pt x="43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0" name="Rectangle 161">
                  <a:extLst>
                    <a:ext uri="{FF2B5EF4-FFF2-40B4-BE49-F238E27FC236}">
                      <a16:creationId xmlns:a16="http://schemas.microsoft.com/office/drawing/2014/main" id="{6BE91030-DD19-4A5A-B87D-78161DD28C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00401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51" name="Rectangle 162">
                  <a:extLst>
                    <a:ext uri="{FF2B5EF4-FFF2-40B4-BE49-F238E27FC236}">
                      <a16:creationId xmlns:a16="http://schemas.microsoft.com/office/drawing/2014/main" id="{367256D3-FCE9-4338-B69B-4ABB0D75B95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892676" y="3268664"/>
                  <a:ext cx="3635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F38BFD0-DE13-4FE2-AFD5-B35D563ACD4E}"/>
                </a:ext>
              </a:extLst>
            </p:cNvPr>
            <p:cNvGrpSpPr/>
            <p:nvPr/>
          </p:nvGrpSpPr>
          <p:grpSpPr>
            <a:xfrm>
              <a:off x="5865284" y="5629334"/>
              <a:ext cx="392771" cy="392771"/>
              <a:chOff x="5895375" y="5586571"/>
              <a:chExt cx="432048" cy="432048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19B71945-6601-483F-8C10-C548F8024052}"/>
                  </a:ext>
                </a:extLst>
              </p:cNvPr>
              <p:cNvSpPr/>
              <p:nvPr/>
            </p:nvSpPr>
            <p:spPr>
              <a:xfrm>
                <a:off x="589537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F3EAEE4A-CC55-4E15-B5A2-579C3C641154}"/>
                  </a:ext>
                </a:extLst>
              </p:cNvPr>
              <p:cNvGrpSpPr/>
              <p:nvPr/>
            </p:nvGrpSpPr>
            <p:grpSpPr>
              <a:xfrm>
                <a:off x="5987873" y="5693502"/>
                <a:ext cx="233705" cy="233180"/>
                <a:chOff x="5716588" y="4135439"/>
                <a:chExt cx="704850" cy="703262"/>
              </a:xfrm>
              <a:solidFill>
                <a:schemeClr val="bg1"/>
              </a:solidFill>
            </p:grpSpPr>
            <p:sp>
              <p:nvSpPr>
                <p:cNvPr id="32" name="Freeform 105">
                  <a:extLst>
                    <a:ext uri="{FF2B5EF4-FFF2-40B4-BE49-F238E27FC236}">
                      <a16:creationId xmlns:a16="http://schemas.microsoft.com/office/drawing/2014/main" id="{F71BF40C-7FAD-4FFC-86A6-A84B25AB003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716588" y="4140201"/>
                  <a:ext cx="704850" cy="698500"/>
                </a:xfrm>
                <a:custGeom>
                  <a:avLst/>
                  <a:gdLst>
                    <a:gd name="T0" fmla="*/ 221 w 279"/>
                    <a:gd name="T1" fmla="*/ 191 h 277"/>
                    <a:gd name="T2" fmla="*/ 279 w 279"/>
                    <a:gd name="T3" fmla="*/ 178 h 277"/>
                    <a:gd name="T4" fmla="*/ 266 w 279"/>
                    <a:gd name="T5" fmla="*/ 92 h 277"/>
                    <a:gd name="T6" fmla="*/ 126 w 279"/>
                    <a:gd name="T7" fmla="*/ 106 h 277"/>
                    <a:gd name="T8" fmla="*/ 140 w 279"/>
                    <a:gd name="T9" fmla="*/ 191 h 277"/>
                    <a:gd name="T10" fmla="*/ 185 w 279"/>
                    <a:gd name="T11" fmla="*/ 200 h 277"/>
                    <a:gd name="T12" fmla="*/ 108 w 279"/>
                    <a:gd name="T13" fmla="*/ 196 h 277"/>
                    <a:gd name="T14" fmla="*/ 79 w 279"/>
                    <a:gd name="T15" fmla="*/ 182 h 277"/>
                    <a:gd name="T16" fmla="*/ 36 w 279"/>
                    <a:gd name="T17" fmla="*/ 97 h 277"/>
                    <a:gd name="T18" fmla="*/ 55 w 279"/>
                    <a:gd name="T19" fmla="*/ 59 h 277"/>
                    <a:gd name="T20" fmla="*/ 71 w 279"/>
                    <a:gd name="T21" fmla="*/ 83 h 277"/>
                    <a:gd name="T22" fmla="*/ 90 w 279"/>
                    <a:gd name="T23" fmla="*/ 74 h 277"/>
                    <a:gd name="T24" fmla="*/ 112 w 279"/>
                    <a:gd name="T25" fmla="*/ 47 h 277"/>
                    <a:gd name="T26" fmla="*/ 121 w 279"/>
                    <a:gd name="T27" fmla="*/ 34 h 277"/>
                    <a:gd name="T28" fmla="*/ 87 w 279"/>
                    <a:gd name="T29" fmla="*/ 16 h 277"/>
                    <a:gd name="T30" fmla="*/ 39 w 279"/>
                    <a:gd name="T31" fmla="*/ 28 h 277"/>
                    <a:gd name="T32" fmla="*/ 15 w 279"/>
                    <a:gd name="T33" fmla="*/ 79 h 277"/>
                    <a:gd name="T34" fmla="*/ 9 w 279"/>
                    <a:gd name="T35" fmla="*/ 112 h 277"/>
                    <a:gd name="T36" fmla="*/ 31 w 279"/>
                    <a:gd name="T37" fmla="*/ 182 h 277"/>
                    <a:gd name="T38" fmla="*/ 18 w 279"/>
                    <a:gd name="T39" fmla="*/ 200 h 277"/>
                    <a:gd name="T40" fmla="*/ 0 w 279"/>
                    <a:gd name="T41" fmla="*/ 227 h 277"/>
                    <a:gd name="T42" fmla="*/ 13 w 279"/>
                    <a:gd name="T43" fmla="*/ 277 h 277"/>
                    <a:gd name="T44" fmla="*/ 23 w 279"/>
                    <a:gd name="T45" fmla="*/ 227 h 277"/>
                    <a:gd name="T46" fmla="*/ 32 w 279"/>
                    <a:gd name="T47" fmla="*/ 277 h 277"/>
                    <a:gd name="T48" fmla="*/ 41 w 279"/>
                    <a:gd name="T49" fmla="*/ 227 h 277"/>
                    <a:gd name="T50" fmla="*/ 239 w 279"/>
                    <a:gd name="T51" fmla="*/ 277 h 277"/>
                    <a:gd name="T52" fmla="*/ 248 w 279"/>
                    <a:gd name="T53" fmla="*/ 227 h 277"/>
                    <a:gd name="T54" fmla="*/ 257 w 279"/>
                    <a:gd name="T55" fmla="*/ 277 h 277"/>
                    <a:gd name="T56" fmla="*/ 266 w 279"/>
                    <a:gd name="T57" fmla="*/ 227 h 277"/>
                    <a:gd name="T58" fmla="*/ 279 w 279"/>
                    <a:gd name="T59" fmla="*/ 200 h 277"/>
                    <a:gd name="T60" fmla="*/ 135 w 279"/>
                    <a:gd name="T61" fmla="*/ 106 h 277"/>
                    <a:gd name="T62" fmla="*/ 266 w 279"/>
                    <a:gd name="T63" fmla="*/ 101 h 277"/>
                    <a:gd name="T64" fmla="*/ 270 w 279"/>
                    <a:gd name="T65" fmla="*/ 164 h 277"/>
                    <a:gd name="T66" fmla="*/ 135 w 279"/>
                    <a:gd name="T67" fmla="*/ 106 h 277"/>
                    <a:gd name="T68" fmla="*/ 140 w 279"/>
                    <a:gd name="T69" fmla="*/ 182 h 277"/>
                    <a:gd name="T70" fmla="*/ 135 w 279"/>
                    <a:gd name="T71" fmla="*/ 173 h 277"/>
                    <a:gd name="T72" fmla="*/ 270 w 279"/>
                    <a:gd name="T73" fmla="*/ 178 h 277"/>
                    <a:gd name="T74" fmla="*/ 185 w 279"/>
                    <a:gd name="T75" fmla="*/ 182 h 277"/>
                    <a:gd name="T76" fmla="*/ 212 w 279"/>
                    <a:gd name="T77" fmla="*/ 200 h 277"/>
                    <a:gd name="T78" fmla="*/ 194 w 279"/>
                    <a:gd name="T79" fmla="*/ 191 h 277"/>
                    <a:gd name="T80" fmla="*/ 91 w 279"/>
                    <a:gd name="T81" fmla="*/ 65 h 277"/>
                    <a:gd name="T82" fmla="*/ 91 w 279"/>
                    <a:gd name="T83" fmla="*/ 65 h 277"/>
                    <a:gd name="T84" fmla="*/ 111 w 279"/>
                    <a:gd name="T85" fmla="*/ 35 h 277"/>
                    <a:gd name="T86" fmla="*/ 63 w 279"/>
                    <a:gd name="T87" fmla="*/ 52 h 277"/>
                    <a:gd name="T88" fmla="*/ 72 w 279"/>
                    <a:gd name="T89" fmla="*/ 13 h 277"/>
                    <a:gd name="T90" fmla="*/ 57 w 279"/>
                    <a:gd name="T91" fmla="*/ 37 h 277"/>
                    <a:gd name="T92" fmla="*/ 72 w 279"/>
                    <a:gd name="T93" fmla="*/ 13 h 277"/>
                    <a:gd name="T94" fmla="*/ 52 w 279"/>
                    <a:gd name="T95" fmla="*/ 46 h 277"/>
                    <a:gd name="T96" fmla="*/ 25 w 279"/>
                    <a:gd name="T97" fmla="*/ 80 h 277"/>
                    <a:gd name="T98" fmla="*/ 9 w 279"/>
                    <a:gd name="T99" fmla="*/ 97 h 277"/>
                    <a:gd name="T100" fmla="*/ 27 w 279"/>
                    <a:gd name="T101" fmla="*/ 97 h 277"/>
                    <a:gd name="T102" fmla="*/ 9 w 279"/>
                    <a:gd name="T103" fmla="*/ 97 h 277"/>
                    <a:gd name="T104" fmla="*/ 26 w 279"/>
                    <a:gd name="T105" fmla="*/ 113 h 277"/>
                    <a:gd name="T106" fmla="*/ 57 w 279"/>
                    <a:gd name="T107" fmla="*/ 182 h 277"/>
                    <a:gd name="T108" fmla="*/ 31 w 279"/>
                    <a:gd name="T109" fmla="*/ 191 h 277"/>
                    <a:gd name="T110" fmla="*/ 99 w 279"/>
                    <a:gd name="T111" fmla="*/ 196 h 277"/>
                    <a:gd name="T112" fmla="*/ 27 w 279"/>
                    <a:gd name="T113" fmla="*/ 200 h 277"/>
                    <a:gd name="T114" fmla="*/ 27 w 279"/>
                    <a:gd name="T115" fmla="*/ 196 h 277"/>
                    <a:gd name="T116" fmla="*/ 270 w 279"/>
                    <a:gd name="T117" fmla="*/ 218 h 277"/>
                    <a:gd name="T118" fmla="*/ 9 w 279"/>
                    <a:gd name="T119" fmla="*/ 209 h 277"/>
                    <a:gd name="T120" fmla="*/ 270 w 279"/>
                    <a:gd name="T121" fmla="*/ 218 h 277"/>
                    <a:gd name="T122" fmla="*/ 270 w 279"/>
                    <a:gd name="T123" fmla="*/ 218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279" h="277">
                      <a:moveTo>
                        <a:pt x="221" y="200"/>
                      </a:moveTo>
                      <a:cubicBezTo>
                        <a:pt x="221" y="191"/>
                        <a:pt x="221" y="191"/>
                        <a:pt x="221" y="191"/>
                      </a:cubicBezTo>
                      <a:cubicBezTo>
                        <a:pt x="266" y="191"/>
                        <a:pt x="266" y="191"/>
                        <a:pt x="266" y="191"/>
                      </a:cubicBezTo>
                      <a:cubicBezTo>
                        <a:pt x="273" y="191"/>
                        <a:pt x="279" y="185"/>
                        <a:pt x="279" y="178"/>
                      </a:cubicBezTo>
                      <a:cubicBezTo>
                        <a:pt x="279" y="106"/>
                        <a:pt x="279" y="106"/>
                        <a:pt x="279" y="106"/>
                      </a:cubicBezTo>
                      <a:cubicBezTo>
                        <a:pt x="279" y="98"/>
                        <a:pt x="273" y="92"/>
                        <a:pt x="266" y="92"/>
                      </a:cubicBezTo>
                      <a:cubicBezTo>
                        <a:pt x="140" y="92"/>
                        <a:pt x="140" y="92"/>
                        <a:pt x="140" y="92"/>
                      </a:cubicBezTo>
                      <a:cubicBezTo>
                        <a:pt x="132" y="92"/>
                        <a:pt x="126" y="98"/>
                        <a:pt x="126" y="106"/>
                      </a:cubicBezTo>
                      <a:cubicBezTo>
                        <a:pt x="126" y="178"/>
                        <a:pt x="126" y="178"/>
                        <a:pt x="126" y="178"/>
                      </a:cubicBezTo>
                      <a:cubicBezTo>
                        <a:pt x="126" y="185"/>
                        <a:pt x="132" y="191"/>
                        <a:pt x="140" y="191"/>
                      </a:cubicBezTo>
                      <a:cubicBezTo>
                        <a:pt x="185" y="191"/>
                        <a:pt x="185" y="191"/>
                        <a:pt x="185" y="191"/>
                      </a:cubicBezTo>
                      <a:cubicBezTo>
                        <a:pt x="185" y="200"/>
                        <a:pt x="185" y="200"/>
                        <a:pt x="185" y="200"/>
                      </a:cubicBezTo>
                      <a:cubicBezTo>
                        <a:pt x="108" y="200"/>
                        <a:pt x="108" y="200"/>
                        <a:pt x="108" y="200"/>
                      </a:cubicBezTo>
                      <a:cubicBezTo>
                        <a:pt x="108" y="196"/>
                        <a:pt x="108" y="196"/>
                        <a:pt x="108" y="196"/>
                      </a:cubicBezTo>
                      <a:cubicBezTo>
                        <a:pt x="108" y="188"/>
                        <a:pt x="102" y="182"/>
                        <a:pt x="94" y="182"/>
                      </a:cubicBezTo>
                      <a:cubicBezTo>
                        <a:pt x="79" y="182"/>
                        <a:pt x="79" y="182"/>
                        <a:pt x="79" y="182"/>
                      </a:cubicBezTo>
                      <a:cubicBezTo>
                        <a:pt x="33" y="107"/>
                        <a:pt x="33" y="107"/>
                        <a:pt x="33" y="107"/>
                      </a:cubicBezTo>
                      <a:cubicBezTo>
                        <a:pt x="35" y="104"/>
                        <a:pt x="36" y="101"/>
                        <a:pt x="36" y="97"/>
                      </a:cubicBezTo>
                      <a:cubicBezTo>
                        <a:pt x="36" y="96"/>
                        <a:pt x="36" y="95"/>
                        <a:pt x="36" y="93"/>
                      </a:cubicBezTo>
                      <a:cubicBezTo>
                        <a:pt x="55" y="59"/>
                        <a:pt x="55" y="59"/>
                        <a:pt x="55" y="59"/>
                      </a:cubicBezTo>
                      <a:cubicBezTo>
                        <a:pt x="56" y="67"/>
                        <a:pt x="61" y="75"/>
                        <a:pt x="68" y="81"/>
                      </a:cubicBezTo>
                      <a:cubicBezTo>
                        <a:pt x="71" y="83"/>
                        <a:pt x="71" y="83"/>
                        <a:pt x="71" y="83"/>
                      </a:cubicBezTo>
                      <a:cubicBezTo>
                        <a:pt x="82" y="73"/>
                        <a:pt x="82" y="73"/>
                        <a:pt x="82" y="73"/>
                      </a:cubicBezTo>
                      <a:cubicBezTo>
                        <a:pt x="85" y="74"/>
                        <a:pt x="87" y="74"/>
                        <a:pt x="90" y="74"/>
                      </a:cubicBezTo>
                      <a:cubicBezTo>
                        <a:pt x="102" y="74"/>
                        <a:pt x="112" y="64"/>
                        <a:pt x="112" y="52"/>
                      </a:cubicBezTo>
                      <a:cubicBezTo>
                        <a:pt x="112" y="50"/>
                        <a:pt x="112" y="48"/>
                        <a:pt x="112" y="47"/>
                      </a:cubicBezTo>
                      <a:cubicBezTo>
                        <a:pt x="123" y="37"/>
                        <a:pt x="123" y="37"/>
                        <a:pt x="123" y="37"/>
                      </a:cubicBezTo>
                      <a:cubicBezTo>
                        <a:pt x="121" y="34"/>
                        <a:pt x="121" y="34"/>
                        <a:pt x="121" y="34"/>
                      </a:cubicBezTo>
                      <a:cubicBezTo>
                        <a:pt x="115" y="22"/>
                        <a:pt x="103" y="16"/>
                        <a:pt x="90" y="16"/>
                      </a:cubicBezTo>
                      <a:cubicBezTo>
                        <a:pt x="89" y="16"/>
                        <a:pt x="88" y="16"/>
                        <a:pt x="87" y="16"/>
                      </a:cubicBez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39" y="28"/>
                        <a:pt x="39" y="28"/>
                        <a:pt x="39" y="28"/>
                      </a:cubicBezTo>
                      <a:cubicBezTo>
                        <a:pt x="45" y="37"/>
                        <a:pt x="45" y="37"/>
                        <a:pt x="45" y="37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7" y="80"/>
                        <a:pt x="0" y="88"/>
                        <a:pt x="0" y="97"/>
                      </a:cubicBezTo>
                      <a:cubicBezTo>
                        <a:pt x="0" y="103"/>
                        <a:pt x="4" y="109"/>
                        <a:pt x="9" y="112"/>
                      </a:cubicBezTo>
                      <a:cubicBezTo>
                        <a:pt x="47" y="182"/>
                        <a:pt x="47" y="182"/>
                        <a:pt x="47" y="182"/>
                      </a:cubicBezTo>
                      <a:cubicBezTo>
                        <a:pt x="31" y="182"/>
                        <a:pt x="31" y="182"/>
                        <a:pt x="31" y="182"/>
                      </a:cubicBezTo>
                      <a:cubicBezTo>
                        <a:pt x="24" y="182"/>
                        <a:pt x="18" y="188"/>
                        <a:pt x="18" y="196"/>
                      </a:cubicBezTo>
                      <a:cubicBezTo>
                        <a:pt x="18" y="200"/>
                        <a:pt x="18" y="200"/>
                        <a:pt x="18" y="200"/>
                      </a:cubicBezTo>
                      <a:cubicBezTo>
                        <a:pt x="0" y="200"/>
                        <a:pt x="0" y="200"/>
                        <a:pt x="0" y="200"/>
                      </a:cubicBezTo>
                      <a:cubicBezTo>
                        <a:pt x="0" y="227"/>
                        <a:pt x="0" y="227"/>
                        <a:pt x="0" y="227"/>
                      </a:cubicBezTo>
                      <a:cubicBezTo>
                        <a:pt x="13" y="227"/>
                        <a:pt x="13" y="227"/>
                        <a:pt x="13" y="227"/>
                      </a:cubicBezTo>
                      <a:cubicBezTo>
                        <a:pt x="13" y="277"/>
                        <a:pt x="13" y="277"/>
                        <a:pt x="13" y="277"/>
                      </a:cubicBezTo>
                      <a:cubicBezTo>
                        <a:pt x="23" y="277"/>
                        <a:pt x="23" y="277"/>
                        <a:pt x="23" y="277"/>
                      </a:cubicBezTo>
                      <a:cubicBezTo>
                        <a:pt x="23" y="227"/>
                        <a:pt x="23" y="227"/>
                        <a:pt x="23" y="227"/>
                      </a:cubicBezTo>
                      <a:cubicBezTo>
                        <a:pt x="32" y="227"/>
                        <a:pt x="32" y="227"/>
                        <a:pt x="32" y="227"/>
                      </a:cubicBezTo>
                      <a:cubicBezTo>
                        <a:pt x="32" y="277"/>
                        <a:pt x="32" y="277"/>
                        <a:pt x="32" y="277"/>
                      </a:cubicBezTo>
                      <a:cubicBezTo>
                        <a:pt x="41" y="277"/>
                        <a:pt x="41" y="277"/>
                        <a:pt x="41" y="277"/>
                      </a:cubicBezTo>
                      <a:cubicBezTo>
                        <a:pt x="41" y="227"/>
                        <a:pt x="41" y="227"/>
                        <a:pt x="41" y="227"/>
                      </a:cubicBezTo>
                      <a:cubicBezTo>
                        <a:pt x="239" y="227"/>
                        <a:pt x="239" y="227"/>
                        <a:pt x="239" y="227"/>
                      </a:cubicBezTo>
                      <a:cubicBezTo>
                        <a:pt x="239" y="277"/>
                        <a:pt x="239" y="277"/>
                        <a:pt x="239" y="277"/>
                      </a:cubicBezTo>
                      <a:cubicBezTo>
                        <a:pt x="248" y="277"/>
                        <a:pt x="248" y="277"/>
                        <a:pt x="248" y="277"/>
                      </a:cubicBezTo>
                      <a:cubicBezTo>
                        <a:pt x="248" y="227"/>
                        <a:pt x="248" y="227"/>
                        <a:pt x="248" y="227"/>
                      </a:cubicBezTo>
                      <a:cubicBezTo>
                        <a:pt x="257" y="227"/>
                        <a:pt x="257" y="227"/>
                        <a:pt x="257" y="227"/>
                      </a:cubicBezTo>
                      <a:cubicBezTo>
                        <a:pt x="257" y="277"/>
                        <a:pt x="257" y="277"/>
                        <a:pt x="257" y="277"/>
                      </a:cubicBezTo>
                      <a:cubicBezTo>
                        <a:pt x="266" y="277"/>
                        <a:pt x="266" y="277"/>
                        <a:pt x="266" y="277"/>
                      </a:cubicBezTo>
                      <a:cubicBezTo>
                        <a:pt x="266" y="227"/>
                        <a:pt x="266" y="227"/>
                        <a:pt x="266" y="227"/>
                      </a:cubicBezTo>
                      <a:cubicBezTo>
                        <a:pt x="279" y="227"/>
                        <a:pt x="279" y="227"/>
                        <a:pt x="279" y="227"/>
                      </a:cubicBezTo>
                      <a:cubicBezTo>
                        <a:pt x="279" y="200"/>
                        <a:pt x="279" y="200"/>
                        <a:pt x="279" y="200"/>
                      </a:cubicBezTo>
                      <a:lnTo>
                        <a:pt x="221" y="200"/>
                      </a:lnTo>
                      <a:close/>
                      <a:moveTo>
                        <a:pt x="135" y="106"/>
                      </a:moveTo>
                      <a:cubicBezTo>
                        <a:pt x="135" y="103"/>
                        <a:pt x="137" y="101"/>
                        <a:pt x="140" y="101"/>
                      </a:cubicBezTo>
                      <a:cubicBezTo>
                        <a:pt x="266" y="101"/>
                        <a:pt x="266" y="101"/>
                        <a:pt x="266" y="101"/>
                      </a:cubicBezTo>
                      <a:cubicBezTo>
                        <a:pt x="268" y="101"/>
                        <a:pt x="270" y="103"/>
                        <a:pt x="270" y="106"/>
                      </a:cubicBezTo>
                      <a:cubicBezTo>
                        <a:pt x="270" y="164"/>
                        <a:pt x="270" y="164"/>
                        <a:pt x="270" y="164"/>
                      </a:cubicBezTo>
                      <a:cubicBezTo>
                        <a:pt x="135" y="164"/>
                        <a:pt x="135" y="164"/>
                        <a:pt x="135" y="164"/>
                      </a:cubicBezTo>
                      <a:lnTo>
                        <a:pt x="135" y="106"/>
                      </a:lnTo>
                      <a:close/>
                      <a:moveTo>
                        <a:pt x="185" y="182"/>
                      </a:moveTo>
                      <a:cubicBezTo>
                        <a:pt x="140" y="182"/>
                        <a:pt x="140" y="182"/>
                        <a:pt x="140" y="182"/>
                      </a:cubicBezTo>
                      <a:cubicBezTo>
                        <a:pt x="137" y="182"/>
                        <a:pt x="135" y="180"/>
                        <a:pt x="135" y="178"/>
                      </a:cubicBezTo>
                      <a:cubicBezTo>
                        <a:pt x="135" y="173"/>
                        <a:pt x="135" y="173"/>
                        <a:pt x="135" y="173"/>
                      </a:cubicBezTo>
                      <a:cubicBezTo>
                        <a:pt x="270" y="173"/>
                        <a:pt x="270" y="173"/>
                        <a:pt x="270" y="173"/>
                      </a:cubicBezTo>
                      <a:cubicBezTo>
                        <a:pt x="270" y="178"/>
                        <a:pt x="270" y="178"/>
                        <a:pt x="270" y="178"/>
                      </a:cubicBezTo>
                      <a:cubicBezTo>
                        <a:pt x="270" y="180"/>
                        <a:pt x="268" y="182"/>
                        <a:pt x="266" y="182"/>
                      </a:cubicBezTo>
                      <a:lnTo>
                        <a:pt x="185" y="182"/>
                      </a:lnTo>
                      <a:close/>
                      <a:moveTo>
                        <a:pt x="212" y="191"/>
                      </a:moveTo>
                      <a:cubicBezTo>
                        <a:pt x="212" y="200"/>
                        <a:pt x="212" y="200"/>
                        <a:pt x="212" y="200"/>
                      </a:cubicBezTo>
                      <a:cubicBezTo>
                        <a:pt x="194" y="200"/>
                        <a:pt x="194" y="200"/>
                        <a:pt x="194" y="200"/>
                      </a:cubicBezTo>
                      <a:cubicBezTo>
                        <a:pt x="194" y="191"/>
                        <a:pt x="194" y="191"/>
                        <a:pt x="194" y="191"/>
                      </a:cubicBezTo>
                      <a:lnTo>
                        <a:pt x="212" y="191"/>
                      </a:lnTo>
                      <a:close/>
                      <a:moveTo>
                        <a:pt x="91" y="65"/>
                      </a:moveTo>
                      <a:cubicBezTo>
                        <a:pt x="103" y="54"/>
                        <a:pt x="103" y="54"/>
                        <a:pt x="103" y="54"/>
                      </a:cubicBezTo>
                      <a:cubicBezTo>
                        <a:pt x="102" y="60"/>
                        <a:pt x="97" y="65"/>
                        <a:pt x="91" y="65"/>
                      </a:cubicBezTo>
                      <a:close/>
                      <a:moveTo>
                        <a:pt x="90" y="25"/>
                      </a:moveTo>
                      <a:cubicBezTo>
                        <a:pt x="98" y="25"/>
                        <a:pt x="106" y="29"/>
                        <a:pt x="111" y="35"/>
                      </a:cubicBezTo>
                      <a:cubicBezTo>
                        <a:pt x="71" y="71"/>
                        <a:pt x="71" y="71"/>
                        <a:pt x="71" y="71"/>
                      </a:cubicBezTo>
                      <a:cubicBezTo>
                        <a:pt x="66" y="66"/>
                        <a:pt x="63" y="59"/>
                        <a:pt x="63" y="52"/>
                      </a:cubicBezTo>
                      <a:cubicBezTo>
                        <a:pt x="63" y="37"/>
                        <a:pt x="75" y="25"/>
                        <a:pt x="90" y="25"/>
                      </a:cubicBezTo>
                      <a:close/>
                      <a:moveTo>
                        <a:pt x="72" y="13"/>
                      </a:move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68" y="22"/>
                        <a:pt x="61" y="29"/>
                        <a:pt x="57" y="37"/>
                      </a:cubicBezTo>
                      <a:cubicBezTo>
                        <a:pt x="51" y="30"/>
                        <a:pt x="51" y="30"/>
                        <a:pt x="51" y="30"/>
                      </a:cubicBezTo>
                      <a:lnTo>
                        <a:pt x="72" y="13"/>
                      </a:lnTo>
                      <a:close/>
                      <a:moveTo>
                        <a:pt x="51" y="44"/>
                      </a:moveTo>
                      <a:cubicBezTo>
                        <a:pt x="52" y="46"/>
                        <a:pt x="52" y="46"/>
                        <a:pt x="52" y="46"/>
                      </a:cubicBezTo>
                      <a:cubicBezTo>
                        <a:pt x="31" y="84"/>
                        <a:pt x="31" y="84"/>
                        <a:pt x="31" y="84"/>
                      </a:cubicBezTo>
                      <a:cubicBezTo>
                        <a:pt x="29" y="82"/>
                        <a:pt x="27" y="81"/>
                        <a:pt x="25" y="80"/>
                      </a:cubicBezTo>
                      <a:lnTo>
                        <a:pt x="51" y="44"/>
                      </a:lnTo>
                      <a:close/>
                      <a:moveTo>
                        <a:pt x="9" y="97"/>
                      </a:moveTo>
                      <a:cubicBezTo>
                        <a:pt x="9" y="92"/>
                        <a:pt x="13" y="88"/>
                        <a:pt x="18" y="88"/>
                      </a:cubicBezTo>
                      <a:cubicBezTo>
                        <a:pt x="23" y="88"/>
                        <a:pt x="27" y="92"/>
                        <a:pt x="27" y="97"/>
                      </a:cubicBezTo>
                      <a:cubicBezTo>
                        <a:pt x="27" y="102"/>
                        <a:pt x="23" y="106"/>
                        <a:pt x="18" y="106"/>
                      </a:cubicBezTo>
                      <a:cubicBezTo>
                        <a:pt x="13" y="106"/>
                        <a:pt x="9" y="102"/>
                        <a:pt x="9" y="97"/>
                      </a:cubicBezTo>
                      <a:close/>
                      <a:moveTo>
                        <a:pt x="21" y="114"/>
                      </a:moveTo>
                      <a:cubicBezTo>
                        <a:pt x="22" y="114"/>
                        <a:pt x="24" y="114"/>
                        <a:pt x="26" y="113"/>
                      </a:cubicBezTo>
                      <a:cubicBezTo>
                        <a:pt x="69" y="182"/>
                        <a:pt x="69" y="182"/>
                        <a:pt x="69" y="182"/>
                      </a:cubicBezTo>
                      <a:cubicBezTo>
                        <a:pt x="57" y="182"/>
                        <a:pt x="57" y="182"/>
                        <a:pt x="57" y="182"/>
                      </a:cubicBezTo>
                      <a:lnTo>
                        <a:pt x="21" y="114"/>
                      </a:lnTo>
                      <a:close/>
                      <a:moveTo>
                        <a:pt x="31" y="191"/>
                      </a:moveTo>
                      <a:cubicBezTo>
                        <a:pt x="94" y="191"/>
                        <a:pt x="94" y="191"/>
                        <a:pt x="94" y="191"/>
                      </a:cubicBezTo>
                      <a:cubicBezTo>
                        <a:pt x="97" y="191"/>
                        <a:pt x="99" y="193"/>
                        <a:pt x="99" y="196"/>
                      </a:cubicBezTo>
                      <a:cubicBezTo>
                        <a:pt x="99" y="200"/>
                        <a:pt x="99" y="200"/>
                        <a:pt x="99" y="200"/>
                      </a:cubicBezTo>
                      <a:cubicBezTo>
                        <a:pt x="27" y="200"/>
                        <a:pt x="27" y="200"/>
                        <a:pt x="27" y="200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6"/>
                        <a:pt x="27" y="196"/>
                        <a:pt x="27" y="196"/>
                      </a:cubicBezTo>
                      <a:cubicBezTo>
                        <a:pt x="27" y="193"/>
                        <a:pt x="29" y="191"/>
                        <a:pt x="31" y="191"/>
                      </a:cubicBezTo>
                      <a:close/>
                      <a:moveTo>
                        <a:pt x="270" y="218"/>
                      </a:moveTo>
                      <a:cubicBezTo>
                        <a:pt x="9" y="218"/>
                        <a:pt x="9" y="218"/>
                        <a:pt x="9" y="218"/>
                      </a:cubicBezTo>
                      <a:cubicBezTo>
                        <a:pt x="9" y="209"/>
                        <a:pt x="9" y="209"/>
                        <a:pt x="9" y="209"/>
                      </a:cubicBezTo>
                      <a:cubicBezTo>
                        <a:pt x="270" y="209"/>
                        <a:pt x="270" y="209"/>
                        <a:pt x="270" y="209"/>
                      </a:cubicBezTo>
                      <a:lnTo>
                        <a:pt x="270" y="218"/>
                      </a:lnTo>
                      <a:close/>
                      <a:moveTo>
                        <a:pt x="270" y="218"/>
                      </a:moveTo>
                      <a:cubicBezTo>
                        <a:pt x="270" y="218"/>
                        <a:pt x="270" y="218"/>
                        <a:pt x="270" y="21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3" name="Rectangle 106">
                  <a:extLst>
                    <a:ext uri="{FF2B5EF4-FFF2-40B4-BE49-F238E27FC236}">
                      <a16:creationId xmlns:a16="http://schemas.microsoft.com/office/drawing/2014/main" id="{7FA41D88-D93A-4148-91B3-9D6C680B83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048376" y="4325939"/>
                  <a:ext cx="361950" cy="2381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4" name="Freeform 107">
                  <a:extLst>
                    <a:ext uri="{FF2B5EF4-FFF2-40B4-BE49-F238E27FC236}">
                      <a16:creationId xmlns:a16="http://schemas.microsoft.com/office/drawing/2014/main" id="{267D3FC7-4320-45FC-8E04-D0886929D7F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close/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close/>
                      <a:moveTo>
                        <a:pt x="42" y="57"/>
                      </a:moveTo>
                      <a:lnTo>
                        <a:pt x="42" y="5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5" name="Freeform 108">
                  <a:extLst>
                    <a:ext uri="{FF2B5EF4-FFF2-40B4-BE49-F238E27FC236}">
                      <a16:creationId xmlns:a16="http://schemas.microsoft.com/office/drawing/2014/main" id="{1AC61578-371A-4A91-9B5E-49487A4E663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66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42 w 57"/>
                    <a:gd name="T11" fmla="*/ 100 h 114"/>
                    <a:gd name="T12" fmla="*/ 14 w 57"/>
                    <a:gd name="T13" fmla="*/ 100 h 114"/>
                    <a:gd name="T14" fmla="*/ 14 w 57"/>
                    <a:gd name="T15" fmla="*/ 71 h 114"/>
                    <a:gd name="T16" fmla="*/ 42 w 57"/>
                    <a:gd name="T17" fmla="*/ 71 h 114"/>
                    <a:gd name="T18" fmla="*/ 42 w 57"/>
                    <a:gd name="T19" fmla="*/ 100 h 114"/>
                    <a:gd name="T20" fmla="*/ 42 w 57"/>
                    <a:gd name="T21" fmla="*/ 57 h 114"/>
                    <a:gd name="T22" fmla="*/ 14 w 57"/>
                    <a:gd name="T23" fmla="*/ 57 h 114"/>
                    <a:gd name="T24" fmla="*/ 14 w 57"/>
                    <a:gd name="T25" fmla="*/ 14 h 114"/>
                    <a:gd name="T26" fmla="*/ 42 w 57"/>
                    <a:gd name="T27" fmla="*/ 14 h 114"/>
                    <a:gd name="T28" fmla="*/ 42 w 57"/>
                    <a:gd name="T29" fmla="*/ 57 h 114"/>
                    <a:gd name="T30" fmla="*/ 42 w 57"/>
                    <a:gd name="T31" fmla="*/ 57 h 114"/>
                    <a:gd name="T32" fmla="*/ 42 w 57"/>
                    <a:gd name="T33" fmla="*/ 57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42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2" y="71"/>
                      </a:lnTo>
                      <a:lnTo>
                        <a:pt x="42" y="100"/>
                      </a:lnTo>
                      <a:moveTo>
                        <a:pt x="42" y="57"/>
                      </a:moveTo>
                      <a:lnTo>
                        <a:pt x="14" y="57"/>
                      </a:lnTo>
                      <a:lnTo>
                        <a:pt x="14" y="14"/>
                      </a:lnTo>
                      <a:lnTo>
                        <a:pt x="42" y="14"/>
                      </a:lnTo>
                      <a:lnTo>
                        <a:pt x="42" y="57"/>
                      </a:lnTo>
                      <a:moveTo>
                        <a:pt x="42" y="57"/>
                      </a:moveTo>
                      <a:lnTo>
                        <a:pt x="42" y="57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6" name="Freeform 109">
                  <a:extLst>
                    <a:ext uri="{FF2B5EF4-FFF2-40B4-BE49-F238E27FC236}">
                      <a16:creationId xmlns:a16="http://schemas.microsoft.com/office/drawing/2014/main" id="{7493E736-50AF-4DCF-A5B8-C1B6608D2F5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48388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7" name="Freeform 110">
                  <a:extLst>
                    <a:ext uri="{FF2B5EF4-FFF2-40B4-BE49-F238E27FC236}">
                      <a16:creationId xmlns:a16="http://schemas.microsoft.com/office/drawing/2014/main" id="{738C10B2-EFB9-4624-9690-51A8878DBDD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close/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8" name="Freeform 111">
                  <a:extLst>
                    <a:ext uri="{FF2B5EF4-FFF2-40B4-BE49-F238E27FC236}">
                      <a16:creationId xmlns:a16="http://schemas.microsoft.com/office/drawing/2014/main" id="{BA5E21B7-CB14-46BA-8924-45ACD5CFEE3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16651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4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4 w 57"/>
                    <a:gd name="T17" fmla="*/ 57 h 114"/>
                    <a:gd name="T18" fmla="*/ 14 w 57"/>
                    <a:gd name="T19" fmla="*/ 14 h 114"/>
                    <a:gd name="T20" fmla="*/ 43 w 57"/>
                    <a:gd name="T21" fmla="*/ 100 h 114"/>
                    <a:gd name="T22" fmla="*/ 14 w 57"/>
                    <a:gd name="T23" fmla="*/ 100 h 114"/>
                    <a:gd name="T24" fmla="*/ 14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4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4" y="57"/>
                      </a:lnTo>
                      <a:lnTo>
                        <a:pt x="14" y="14"/>
                      </a:lnTo>
                      <a:moveTo>
                        <a:pt x="43" y="100"/>
                      </a:moveTo>
                      <a:lnTo>
                        <a:pt x="14" y="100"/>
                      </a:lnTo>
                      <a:lnTo>
                        <a:pt x="14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39" name="Freeform 112">
                  <a:extLst>
                    <a:ext uri="{FF2B5EF4-FFF2-40B4-BE49-F238E27FC236}">
                      <a16:creationId xmlns:a16="http://schemas.microsoft.com/office/drawing/2014/main" id="{4773372B-B8E5-4DC6-B3E8-5D88B2C7F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51576" y="4259264"/>
                  <a:ext cx="23813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4 w 9"/>
                    <a:gd name="T3" fmla="*/ 9 h 9"/>
                    <a:gd name="T4" fmla="*/ 0 w 9"/>
                    <a:gd name="T5" fmla="*/ 5 h 9"/>
                    <a:gd name="T6" fmla="*/ 4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4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0" name="Freeform 113">
                  <a:extLst>
                    <a:ext uri="{FF2B5EF4-FFF2-40B4-BE49-F238E27FC236}">
                      <a16:creationId xmlns:a16="http://schemas.microsoft.com/office/drawing/2014/main" id="{CD3668BB-5C94-41C2-83B1-68B31C557B2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close/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close/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close/>
                      <a:moveTo>
                        <a:pt x="43" y="100"/>
                      </a:moveTo>
                      <a:lnTo>
                        <a:pt x="43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1" name="Freeform 114">
                  <a:extLst>
                    <a:ext uri="{FF2B5EF4-FFF2-40B4-BE49-F238E27FC236}">
                      <a16:creationId xmlns:a16="http://schemas.microsoft.com/office/drawing/2014/main" id="{B278A4F6-1FBA-4F19-9D78-4A86701FFC7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19838" y="4135439"/>
                  <a:ext cx="90488" cy="180975"/>
                </a:xfrm>
                <a:custGeom>
                  <a:avLst/>
                  <a:gdLst>
                    <a:gd name="T0" fmla="*/ 57 w 57"/>
                    <a:gd name="T1" fmla="*/ 0 h 114"/>
                    <a:gd name="T2" fmla="*/ 0 w 57"/>
                    <a:gd name="T3" fmla="*/ 0 h 114"/>
                    <a:gd name="T4" fmla="*/ 0 w 57"/>
                    <a:gd name="T5" fmla="*/ 114 h 114"/>
                    <a:gd name="T6" fmla="*/ 57 w 57"/>
                    <a:gd name="T7" fmla="*/ 114 h 114"/>
                    <a:gd name="T8" fmla="*/ 57 w 57"/>
                    <a:gd name="T9" fmla="*/ 0 h 114"/>
                    <a:gd name="T10" fmla="*/ 15 w 57"/>
                    <a:gd name="T11" fmla="*/ 14 h 114"/>
                    <a:gd name="T12" fmla="*/ 43 w 57"/>
                    <a:gd name="T13" fmla="*/ 14 h 114"/>
                    <a:gd name="T14" fmla="*/ 43 w 57"/>
                    <a:gd name="T15" fmla="*/ 57 h 114"/>
                    <a:gd name="T16" fmla="*/ 15 w 57"/>
                    <a:gd name="T17" fmla="*/ 57 h 114"/>
                    <a:gd name="T18" fmla="*/ 15 w 57"/>
                    <a:gd name="T19" fmla="*/ 14 h 114"/>
                    <a:gd name="T20" fmla="*/ 43 w 57"/>
                    <a:gd name="T21" fmla="*/ 100 h 114"/>
                    <a:gd name="T22" fmla="*/ 15 w 57"/>
                    <a:gd name="T23" fmla="*/ 100 h 114"/>
                    <a:gd name="T24" fmla="*/ 15 w 57"/>
                    <a:gd name="T25" fmla="*/ 71 h 114"/>
                    <a:gd name="T26" fmla="*/ 43 w 57"/>
                    <a:gd name="T27" fmla="*/ 71 h 114"/>
                    <a:gd name="T28" fmla="*/ 43 w 57"/>
                    <a:gd name="T29" fmla="*/ 100 h 114"/>
                    <a:gd name="T30" fmla="*/ 43 w 57"/>
                    <a:gd name="T31" fmla="*/ 100 h 114"/>
                    <a:gd name="T32" fmla="*/ 43 w 57"/>
                    <a:gd name="T33" fmla="*/ 10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7" h="114">
                      <a:moveTo>
                        <a:pt x="57" y="0"/>
                      </a:moveTo>
                      <a:lnTo>
                        <a:pt x="0" y="0"/>
                      </a:lnTo>
                      <a:lnTo>
                        <a:pt x="0" y="114"/>
                      </a:lnTo>
                      <a:lnTo>
                        <a:pt x="57" y="114"/>
                      </a:lnTo>
                      <a:lnTo>
                        <a:pt x="57" y="0"/>
                      </a:lnTo>
                      <a:moveTo>
                        <a:pt x="15" y="14"/>
                      </a:moveTo>
                      <a:lnTo>
                        <a:pt x="43" y="14"/>
                      </a:lnTo>
                      <a:lnTo>
                        <a:pt x="43" y="57"/>
                      </a:lnTo>
                      <a:lnTo>
                        <a:pt x="15" y="57"/>
                      </a:lnTo>
                      <a:lnTo>
                        <a:pt x="15" y="14"/>
                      </a:lnTo>
                      <a:moveTo>
                        <a:pt x="43" y="100"/>
                      </a:moveTo>
                      <a:lnTo>
                        <a:pt x="15" y="100"/>
                      </a:lnTo>
                      <a:lnTo>
                        <a:pt x="15" y="71"/>
                      </a:lnTo>
                      <a:lnTo>
                        <a:pt x="43" y="71"/>
                      </a:lnTo>
                      <a:lnTo>
                        <a:pt x="43" y="100"/>
                      </a:lnTo>
                      <a:moveTo>
                        <a:pt x="43" y="100"/>
                      </a:moveTo>
                      <a:lnTo>
                        <a:pt x="43" y="100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42" name="Freeform 115">
                  <a:extLst>
                    <a:ext uri="{FF2B5EF4-FFF2-40B4-BE49-F238E27FC236}">
                      <a16:creationId xmlns:a16="http://schemas.microsoft.com/office/drawing/2014/main" id="{AADF4085-FE72-4C3C-9FE0-66875D7F449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53176" y="4259264"/>
                  <a:ext cx="22225" cy="22225"/>
                </a:xfrm>
                <a:custGeom>
                  <a:avLst/>
                  <a:gdLst>
                    <a:gd name="T0" fmla="*/ 9 w 9"/>
                    <a:gd name="T1" fmla="*/ 5 h 9"/>
                    <a:gd name="T2" fmla="*/ 5 w 9"/>
                    <a:gd name="T3" fmla="*/ 9 h 9"/>
                    <a:gd name="T4" fmla="*/ 0 w 9"/>
                    <a:gd name="T5" fmla="*/ 5 h 9"/>
                    <a:gd name="T6" fmla="*/ 5 w 9"/>
                    <a:gd name="T7" fmla="*/ 0 h 9"/>
                    <a:gd name="T8" fmla="*/ 9 w 9"/>
                    <a:gd name="T9" fmla="*/ 5 h 9"/>
                    <a:gd name="T10" fmla="*/ 9 w 9"/>
                    <a:gd name="T11" fmla="*/ 5 h 9"/>
                    <a:gd name="T12" fmla="*/ 9 w 9"/>
                    <a:gd name="T13" fmla="*/ 5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9">
                      <a:moveTo>
                        <a:pt x="9" y="5"/>
                      </a:moveTo>
                      <a:cubicBezTo>
                        <a:pt x="9" y="7"/>
                        <a:pt x="7" y="9"/>
                        <a:pt x="5" y="9"/>
                      </a:cubicBezTo>
                      <a:cubicBezTo>
                        <a:pt x="2" y="9"/>
                        <a:pt x="0" y="7"/>
                        <a:pt x="0" y="5"/>
                      </a:cubicBezTo>
                      <a:cubicBezTo>
                        <a:pt x="0" y="2"/>
                        <a:pt x="2" y="0"/>
                        <a:pt x="5" y="0"/>
                      </a:cubicBezTo>
                      <a:cubicBezTo>
                        <a:pt x="7" y="0"/>
                        <a:pt x="9" y="2"/>
                        <a:pt x="9" y="5"/>
                      </a:cubicBezTo>
                      <a:close/>
                      <a:moveTo>
                        <a:pt x="9" y="5"/>
                      </a:moveTo>
                      <a:cubicBezTo>
                        <a:pt x="9" y="5"/>
                        <a:pt x="9" y="5"/>
                        <a:pt x="9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5258B14-E910-4DB3-ADDF-D48CE75AED91}"/>
                </a:ext>
              </a:extLst>
            </p:cNvPr>
            <p:cNvGrpSpPr/>
            <p:nvPr/>
          </p:nvGrpSpPr>
          <p:grpSpPr>
            <a:xfrm>
              <a:off x="6313314" y="5629334"/>
              <a:ext cx="392771" cy="392771"/>
              <a:chOff x="6413535" y="5586571"/>
              <a:chExt cx="432048" cy="432048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D4EDFBE6-D5C7-4451-906A-03CD74F32C43}"/>
                  </a:ext>
                </a:extLst>
              </p:cNvPr>
              <p:cNvSpPr/>
              <p:nvPr/>
            </p:nvSpPr>
            <p:spPr>
              <a:xfrm>
                <a:off x="6413535" y="5586571"/>
                <a:ext cx="432048" cy="43204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C9C2678-892F-44D9-A33F-5241263E86A4}"/>
                  </a:ext>
                </a:extLst>
              </p:cNvPr>
              <p:cNvGrpSpPr/>
              <p:nvPr/>
            </p:nvGrpSpPr>
            <p:grpSpPr>
              <a:xfrm>
                <a:off x="6479760" y="5639939"/>
                <a:ext cx="299598" cy="280748"/>
                <a:chOff x="4687888" y="2114551"/>
                <a:chExt cx="706438" cy="661988"/>
              </a:xfrm>
              <a:solidFill>
                <a:schemeClr val="bg1"/>
              </a:solidFill>
            </p:grpSpPr>
            <p:sp>
              <p:nvSpPr>
                <p:cNvPr id="11" name="Freeform 171">
                  <a:extLst>
                    <a:ext uri="{FF2B5EF4-FFF2-40B4-BE49-F238E27FC236}">
                      <a16:creationId xmlns:a16="http://schemas.microsoft.com/office/drawing/2014/main" id="{CD814922-CD86-4570-BD25-5DE47072BA8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687888" y="2193926"/>
                  <a:ext cx="706438" cy="582613"/>
                </a:xfrm>
                <a:custGeom>
                  <a:avLst/>
                  <a:gdLst>
                    <a:gd name="T0" fmla="*/ 271 w 280"/>
                    <a:gd name="T1" fmla="*/ 55 h 231"/>
                    <a:gd name="T2" fmla="*/ 231 w 280"/>
                    <a:gd name="T3" fmla="*/ 37 h 231"/>
                    <a:gd name="T4" fmla="*/ 226 w 280"/>
                    <a:gd name="T5" fmla="*/ 37 h 231"/>
                    <a:gd name="T6" fmla="*/ 208 w 280"/>
                    <a:gd name="T7" fmla="*/ 29 h 231"/>
                    <a:gd name="T8" fmla="*/ 72 w 280"/>
                    <a:gd name="T9" fmla="*/ 29 h 231"/>
                    <a:gd name="T10" fmla="*/ 52 w 280"/>
                    <a:gd name="T11" fmla="*/ 37 h 231"/>
                    <a:gd name="T12" fmla="*/ 49 w 280"/>
                    <a:gd name="T13" fmla="*/ 37 h 231"/>
                    <a:gd name="T14" fmla="*/ 9 w 280"/>
                    <a:gd name="T15" fmla="*/ 55 h 231"/>
                    <a:gd name="T16" fmla="*/ 0 w 280"/>
                    <a:gd name="T17" fmla="*/ 194 h 231"/>
                    <a:gd name="T18" fmla="*/ 18 w 280"/>
                    <a:gd name="T19" fmla="*/ 231 h 231"/>
                    <a:gd name="T20" fmla="*/ 280 w 280"/>
                    <a:gd name="T21" fmla="*/ 213 h 231"/>
                    <a:gd name="T22" fmla="*/ 271 w 280"/>
                    <a:gd name="T23" fmla="*/ 194 h 231"/>
                    <a:gd name="T24" fmla="*/ 192 w 280"/>
                    <a:gd name="T25" fmla="*/ 32 h 231"/>
                    <a:gd name="T26" fmla="*/ 153 w 280"/>
                    <a:gd name="T27" fmla="*/ 12 h 231"/>
                    <a:gd name="T28" fmla="*/ 199 w 280"/>
                    <a:gd name="T29" fmla="*/ 39 h 231"/>
                    <a:gd name="T30" fmla="*/ 153 w 280"/>
                    <a:gd name="T31" fmla="*/ 65 h 231"/>
                    <a:gd name="T32" fmla="*/ 192 w 280"/>
                    <a:gd name="T33" fmla="*/ 95 h 231"/>
                    <a:gd name="T34" fmla="*/ 135 w 280"/>
                    <a:gd name="T35" fmla="*/ 78 h 231"/>
                    <a:gd name="T36" fmla="*/ 192 w 280"/>
                    <a:gd name="T37" fmla="*/ 95 h 231"/>
                    <a:gd name="T38" fmla="*/ 135 w 280"/>
                    <a:gd name="T39" fmla="*/ 62 h 231"/>
                    <a:gd name="T40" fmla="*/ 144 w 280"/>
                    <a:gd name="T41" fmla="*/ 65 h 231"/>
                    <a:gd name="T42" fmla="*/ 144 w 280"/>
                    <a:gd name="T43" fmla="*/ 12 h 231"/>
                    <a:gd name="T44" fmla="*/ 131 w 280"/>
                    <a:gd name="T45" fmla="*/ 54 h 231"/>
                    <a:gd name="T46" fmla="*/ 144 w 280"/>
                    <a:gd name="T47" fmla="*/ 12 h 231"/>
                    <a:gd name="T48" fmla="*/ 126 w 280"/>
                    <a:gd name="T49" fmla="*/ 62 h 231"/>
                    <a:gd name="T50" fmla="*/ 81 w 280"/>
                    <a:gd name="T51" fmla="*/ 89 h 231"/>
                    <a:gd name="T52" fmla="*/ 126 w 280"/>
                    <a:gd name="T53" fmla="*/ 82 h 231"/>
                    <a:gd name="T54" fmla="*/ 88 w 280"/>
                    <a:gd name="T55" fmla="*/ 96 h 231"/>
                    <a:gd name="T56" fmla="*/ 131 w 280"/>
                    <a:gd name="T57" fmla="*/ 127 h 231"/>
                    <a:gd name="T58" fmla="*/ 208 w 280"/>
                    <a:gd name="T59" fmla="*/ 64 h 231"/>
                    <a:gd name="T60" fmla="*/ 225 w 280"/>
                    <a:gd name="T61" fmla="*/ 77 h 231"/>
                    <a:gd name="T62" fmla="*/ 235 w 280"/>
                    <a:gd name="T63" fmla="*/ 64 h 231"/>
                    <a:gd name="T64" fmla="*/ 244 w 280"/>
                    <a:gd name="T65" fmla="*/ 176 h 231"/>
                    <a:gd name="T66" fmla="*/ 36 w 280"/>
                    <a:gd name="T67" fmla="*/ 64 h 231"/>
                    <a:gd name="T68" fmla="*/ 72 w 280"/>
                    <a:gd name="T69" fmla="*/ 98 h 231"/>
                    <a:gd name="T70" fmla="*/ 18 w 280"/>
                    <a:gd name="T71" fmla="*/ 55 h 231"/>
                    <a:gd name="T72" fmla="*/ 47 w 280"/>
                    <a:gd name="T73" fmla="*/ 46 h 231"/>
                    <a:gd name="T74" fmla="*/ 55 w 280"/>
                    <a:gd name="T75" fmla="*/ 51 h 231"/>
                    <a:gd name="T76" fmla="*/ 72 w 280"/>
                    <a:gd name="T77" fmla="*/ 46 h 231"/>
                    <a:gd name="T78" fmla="*/ 27 w 280"/>
                    <a:gd name="T79" fmla="*/ 55 h 231"/>
                    <a:gd name="T80" fmla="*/ 253 w 280"/>
                    <a:gd name="T81" fmla="*/ 185 h 231"/>
                    <a:gd name="T82" fmla="*/ 208 w 280"/>
                    <a:gd name="T83" fmla="*/ 55 h 231"/>
                    <a:gd name="T84" fmla="*/ 224 w 280"/>
                    <a:gd name="T85" fmla="*/ 46 h 231"/>
                    <a:gd name="T86" fmla="*/ 233 w 280"/>
                    <a:gd name="T87" fmla="*/ 49 h 231"/>
                    <a:gd name="T88" fmla="*/ 253 w 280"/>
                    <a:gd name="T89" fmla="*/ 46 h 231"/>
                    <a:gd name="T90" fmla="*/ 262 w 280"/>
                    <a:gd name="T91" fmla="*/ 194 h 231"/>
                    <a:gd name="T92" fmla="*/ 153 w 280"/>
                    <a:gd name="T93" fmla="*/ 204 h 231"/>
                    <a:gd name="T94" fmla="*/ 126 w 280"/>
                    <a:gd name="T95" fmla="*/ 194 h 231"/>
                    <a:gd name="T96" fmla="*/ 18 w 280"/>
                    <a:gd name="T97" fmla="*/ 55 h 231"/>
                    <a:gd name="T98" fmla="*/ 262 w 280"/>
                    <a:gd name="T99" fmla="*/ 222 h 231"/>
                    <a:gd name="T100" fmla="*/ 9 w 280"/>
                    <a:gd name="T101" fmla="*/ 213 h 231"/>
                    <a:gd name="T102" fmla="*/ 117 w 280"/>
                    <a:gd name="T103" fmla="*/ 204 h 231"/>
                    <a:gd name="T104" fmla="*/ 153 w 280"/>
                    <a:gd name="T105" fmla="*/ 213 h 231"/>
                    <a:gd name="T106" fmla="*/ 271 w 280"/>
                    <a:gd name="T107" fmla="*/ 204 h 231"/>
                    <a:gd name="T108" fmla="*/ 271 w 280"/>
                    <a:gd name="T109" fmla="*/ 213 h 2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280" h="231">
                      <a:moveTo>
                        <a:pt x="271" y="194"/>
                      </a:moveTo>
                      <a:cubicBezTo>
                        <a:pt x="271" y="55"/>
                        <a:pt x="271" y="55"/>
                        <a:pt x="271" y="55"/>
                      </a:cubicBezTo>
                      <a:cubicBezTo>
                        <a:pt x="271" y="45"/>
                        <a:pt x="263" y="37"/>
                        <a:pt x="253" y="37"/>
                      </a:cubicBezTo>
                      <a:cubicBezTo>
                        <a:pt x="231" y="37"/>
                        <a:pt x="231" y="37"/>
                        <a:pt x="231" y="37"/>
                      </a:cubicBezTo>
                      <a:cubicBezTo>
                        <a:pt x="230" y="36"/>
                        <a:pt x="230" y="36"/>
                        <a:pt x="230" y="35"/>
                      </a:cubicBezTo>
                      <a:cubicBezTo>
                        <a:pt x="226" y="37"/>
                        <a:pt x="226" y="37"/>
                        <a:pt x="226" y="37"/>
                      </a:cubicBezTo>
                      <a:cubicBezTo>
                        <a:pt x="208" y="37"/>
                        <a:pt x="208" y="37"/>
                        <a:pt x="208" y="37"/>
                      </a:cubicBezTo>
                      <a:cubicBezTo>
                        <a:pt x="208" y="29"/>
                        <a:pt x="208" y="29"/>
                        <a:pt x="208" y="29"/>
                      </a:cubicBezTo>
                      <a:cubicBezTo>
                        <a:pt x="149" y="0"/>
                        <a:pt x="149" y="0"/>
                        <a:pt x="149" y="0"/>
                      </a:cubicBezTo>
                      <a:cubicBezTo>
                        <a:pt x="72" y="29"/>
                        <a:pt x="72" y="29"/>
                        <a:pt x="72" y="29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52" y="37"/>
                        <a:pt x="52" y="37"/>
                        <a:pt x="52" y="37"/>
                      </a:cubicBezTo>
                      <a:cubicBezTo>
                        <a:pt x="49" y="36"/>
                        <a:pt x="49" y="36"/>
                        <a:pt x="49" y="36"/>
                      </a:cubicBezTo>
                      <a:cubicBezTo>
                        <a:pt x="49" y="36"/>
                        <a:pt x="49" y="36"/>
                        <a:pt x="49" y="37"/>
                      </a:cubicBezTo>
                      <a:cubicBezTo>
                        <a:pt x="27" y="37"/>
                        <a:pt x="27" y="37"/>
                        <a:pt x="27" y="37"/>
                      </a:cubicBezTo>
                      <a:cubicBezTo>
                        <a:pt x="17" y="37"/>
                        <a:pt x="9" y="45"/>
                        <a:pt x="9" y="55"/>
                      </a:cubicBezTo>
                      <a:cubicBezTo>
                        <a:pt x="9" y="194"/>
                        <a:pt x="9" y="194"/>
                        <a:pt x="9" y="194"/>
                      </a:cubicBezTo>
                      <a:cubicBezTo>
                        <a:pt x="0" y="194"/>
                        <a:pt x="0" y="194"/>
                        <a:pt x="0" y="194"/>
                      </a:cubicBezTo>
                      <a:cubicBezTo>
                        <a:pt x="0" y="213"/>
                        <a:pt x="0" y="213"/>
                        <a:pt x="0" y="213"/>
                      </a:cubicBezTo>
                      <a:cubicBezTo>
                        <a:pt x="0" y="222"/>
                        <a:pt x="8" y="231"/>
                        <a:pt x="18" y="231"/>
                      </a:cubicBezTo>
                      <a:cubicBezTo>
                        <a:pt x="262" y="231"/>
                        <a:pt x="262" y="231"/>
                        <a:pt x="262" y="231"/>
                      </a:cubicBezTo>
                      <a:cubicBezTo>
                        <a:pt x="272" y="231"/>
                        <a:pt x="280" y="222"/>
                        <a:pt x="280" y="213"/>
                      </a:cubicBezTo>
                      <a:cubicBezTo>
                        <a:pt x="280" y="194"/>
                        <a:pt x="280" y="194"/>
                        <a:pt x="280" y="194"/>
                      </a:cubicBezTo>
                      <a:lnTo>
                        <a:pt x="271" y="194"/>
                      </a:lnTo>
                      <a:close/>
                      <a:moveTo>
                        <a:pt x="153" y="12"/>
                      </a:moveTo>
                      <a:cubicBezTo>
                        <a:pt x="192" y="32"/>
                        <a:pt x="192" y="32"/>
                        <a:pt x="192" y="32"/>
                      </a:cubicBezTo>
                      <a:cubicBezTo>
                        <a:pt x="153" y="46"/>
                        <a:pt x="153" y="46"/>
                        <a:pt x="153" y="46"/>
                      </a:cubicBezTo>
                      <a:lnTo>
                        <a:pt x="153" y="12"/>
                      </a:lnTo>
                      <a:close/>
                      <a:moveTo>
                        <a:pt x="153" y="56"/>
                      </a:moveTo>
                      <a:cubicBezTo>
                        <a:pt x="199" y="39"/>
                        <a:pt x="199" y="39"/>
                        <a:pt x="199" y="39"/>
                      </a:cubicBezTo>
                      <a:cubicBezTo>
                        <a:pt x="199" y="88"/>
                        <a:pt x="199" y="88"/>
                        <a:pt x="199" y="88"/>
                      </a:cubicBezTo>
                      <a:cubicBezTo>
                        <a:pt x="153" y="65"/>
                        <a:pt x="153" y="65"/>
                        <a:pt x="153" y="65"/>
                      </a:cubicBezTo>
                      <a:lnTo>
                        <a:pt x="153" y="56"/>
                      </a:lnTo>
                      <a:close/>
                      <a:moveTo>
                        <a:pt x="192" y="95"/>
                      </a:moveTo>
                      <a:cubicBezTo>
                        <a:pt x="135" y="116"/>
                        <a:pt x="135" y="116"/>
                        <a:pt x="135" y="116"/>
                      </a:cubicBezTo>
                      <a:cubicBezTo>
                        <a:pt x="135" y="78"/>
                        <a:pt x="135" y="78"/>
                        <a:pt x="135" y="78"/>
                      </a:cubicBezTo>
                      <a:cubicBezTo>
                        <a:pt x="149" y="73"/>
                        <a:pt x="149" y="73"/>
                        <a:pt x="149" y="73"/>
                      </a:cubicBezTo>
                      <a:lnTo>
                        <a:pt x="192" y="95"/>
                      </a:lnTo>
                      <a:close/>
                      <a:moveTo>
                        <a:pt x="135" y="69"/>
                      </a:moveTo>
                      <a:cubicBezTo>
                        <a:pt x="135" y="62"/>
                        <a:pt x="135" y="62"/>
                        <a:pt x="135" y="62"/>
                      </a:cubicBezTo>
                      <a:cubicBezTo>
                        <a:pt x="144" y="59"/>
                        <a:pt x="144" y="59"/>
                        <a:pt x="144" y="59"/>
                      </a:cubicBezTo>
                      <a:cubicBezTo>
                        <a:pt x="144" y="65"/>
                        <a:pt x="144" y="65"/>
                        <a:pt x="144" y="65"/>
                      </a:cubicBezTo>
                      <a:lnTo>
                        <a:pt x="135" y="69"/>
                      </a:lnTo>
                      <a:close/>
                      <a:moveTo>
                        <a:pt x="144" y="12"/>
                      </a:moveTo>
                      <a:cubicBezTo>
                        <a:pt x="144" y="49"/>
                        <a:pt x="144" y="49"/>
                        <a:pt x="144" y="49"/>
                      </a:cubicBezTo>
                      <a:cubicBezTo>
                        <a:pt x="131" y="54"/>
                        <a:pt x="131" y="54"/>
                        <a:pt x="131" y="54"/>
                      </a:cubicBezTo>
                      <a:cubicBezTo>
                        <a:pt x="88" y="33"/>
                        <a:pt x="88" y="33"/>
                        <a:pt x="88" y="33"/>
                      </a:cubicBezTo>
                      <a:lnTo>
                        <a:pt x="144" y="12"/>
                      </a:lnTo>
                      <a:close/>
                      <a:moveTo>
                        <a:pt x="81" y="39"/>
                      </a:moveTo>
                      <a:cubicBezTo>
                        <a:pt x="126" y="62"/>
                        <a:pt x="126" y="62"/>
                        <a:pt x="126" y="62"/>
                      </a:cubicBezTo>
                      <a:cubicBezTo>
                        <a:pt x="126" y="72"/>
                        <a:pt x="126" y="72"/>
                        <a:pt x="126" y="72"/>
                      </a:cubicBezTo>
                      <a:cubicBezTo>
                        <a:pt x="81" y="89"/>
                        <a:pt x="81" y="89"/>
                        <a:pt x="81" y="89"/>
                      </a:cubicBezTo>
                      <a:lnTo>
                        <a:pt x="81" y="39"/>
                      </a:lnTo>
                      <a:close/>
                      <a:moveTo>
                        <a:pt x="126" y="82"/>
                      </a:moveTo>
                      <a:cubicBezTo>
                        <a:pt x="126" y="115"/>
                        <a:pt x="126" y="115"/>
                        <a:pt x="126" y="115"/>
                      </a:cubicBezTo>
                      <a:cubicBezTo>
                        <a:pt x="88" y="96"/>
                        <a:pt x="88" y="96"/>
                        <a:pt x="88" y="96"/>
                      </a:cubicBezTo>
                      <a:lnTo>
                        <a:pt x="126" y="82"/>
                      </a:lnTo>
                      <a:close/>
                      <a:moveTo>
                        <a:pt x="131" y="127"/>
                      </a:moveTo>
                      <a:cubicBezTo>
                        <a:pt x="208" y="98"/>
                        <a:pt x="208" y="98"/>
                        <a:pt x="208" y="98"/>
                      </a:cubicBezTo>
                      <a:cubicBezTo>
                        <a:pt x="208" y="64"/>
                        <a:pt x="208" y="64"/>
                        <a:pt x="208" y="64"/>
                      </a:cubicBezTo>
                      <a:cubicBezTo>
                        <a:pt x="226" y="64"/>
                        <a:pt x="226" y="64"/>
                        <a:pt x="226" y="64"/>
                      </a:cubicBezTo>
                      <a:cubicBezTo>
                        <a:pt x="226" y="68"/>
                        <a:pt x="225" y="72"/>
                        <a:pt x="225" y="77"/>
                      </a:cubicBezTo>
                      <a:cubicBezTo>
                        <a:pt x="234" y="78"/>
                        <a:pt x="234" y="78"/>
                        <a:pt x="234" y="78"/>
                      </a:cubicBezTo>
                      <a:cubicBezTo>
                        <a:pt x="234" y="73"/>
                        <a:pt x="235" y="69"/>
                        <a:pt x="235" y="64"/>
                      </a:cubicBezTo>
                      <a:cubicBezTo>
                        <a:pt x="244" y="64"/>
                        <a:pt x="244" y="64"/>
                        <a:pt x="244" y="64"/>
                      </a:cubicBezTo>
                      <a:cubicBezTo>
                        <a:pt x="244" y="176"/>
                        <a:pt x="244" y="176"/>
                        <a:pt x="244" y="176"/>
                      </a:cubicBezTo>
                      <a:cubicBezTo>
                        <a:pt x="36" y="176"/>
                        <a:pt x="36" y="176"/>
                        <a:pt x="36" y="176"/>
                      </a:cubicBezTo>
                      <a:cubicBezTo>
                        <a:pt x="36" y="64"/>
                        <a:pt x="36" y="64"/>
                        <a:pt x="36" y="64"/>
                      </a:cubicBezTo>
                      <a:cubicBezTo>
                        <a:pt x="72" y="64"/>
                        <a:pt x="72" y="64"/>
                        <a:pt x="72" y="64"/>
                      </a:cubicBezTo>
                      <a:cubicBezTo>
                        <a:pt x="72" y="98"/>
                        <a:pt x="72" y="98"/>
                        <a:pt x="72" y="98"/>
                      </a:cubicBezTo>
                      <a:lnTo>
                        <a:pt x="131" y="127"/>
                      </a:lnTo>
                      <a:close/>
                      <a:moveTo>
                        <a:pt x="18" y="55"/>
                      </a:moveTo>
                      <a:cubicBezTo>
                        <a:pt x="18" y="50"/>
                        <a:pt x="22" y="46"/>
                        <a:pt x="27" y="46"/>
                      </a:cubicBezTo>
                      <a:cubicBezTo>
                        <a:pt x="47" y="46"/>
                        <a:pt x="47" y="46"/>
                        <a:pt x="47" y="46"/>
                      </a:cubicBezTo>
                      <a:cubicBezTo>
                        <a:pt x="47" y="47"/>
                        <a:pt x="46" y="48"/>
                        <a:pt x="46" y="50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55" y="49"/>
                        <a:pt x="56" y="48"/>
                        <a:pt x="56" y="46"/>
                      </a:cubicBezTo>
                      <a:cubicBezTo>
                        <a:pt x="72" y="46"/>
                        <a:pt x="72" y="46"/>
                        <a:pt x="72" y="46"/>
                      </a:cubicBezTo>
                      <a:cubicBezTo>
                        <a:pt x="72" y="55"/>
                        <a:pt x="72" y="55"/>
                        <a:pt x="72" y="55"/>
                      </a:cubicBezTo>
                      <a:cubicBezTo>
                        <a:pt x="27" y="55"/>
                        <a:pt x="27" y="55"/>
                        <a:pt x="27" y="55"/>
                      </a:cubicBezTo>
                      <a:cubicBezTo>
                        <a:pt x="27" y="185"/>
                        <a:pt x="27" y="185"/>
                        <a:pt x="27" y="185"/>
                      </a:cubicBezTo>
                      <a:cubicBezTo>
                        <a:pt x="253" y="185"/>
                        <a:pt x="253" y="185"/>
                        <a:pt x="253" y="185"/>
                      </a:cubicBezTo>
                      <a:cubicBezTo>
                        <a:pt x="253" y="55"/>
                        <a:pt x="253" y="55"/>
                        <a:pt x="253" y="55"/>
                      </a:cubicBezTo>
                      <a:cubicBezTo>
                        <a:pt x="208" y="55"/>
                        <a:pt x="208" y="55"/>
                        <a:pt x="208" y="55"/>
                      </a:cubicBezTo>
                      <a:cubicBezTo>
                        <a:pt x="208" y="46"/>
                        <a:pt x="208" y="46"/>
                        <a:pt x="208" y="46"/>
                      </a:cubicBezTo>
                      <a:cubicBezTo>
                        <a:pt x="224" y="46"/>
                        <a:pt x="224" y="46"/>
                        <a:pt x="224" y="46"/>
                      </a:cubicBezTo>
                      <a:cubicBezTo>
                        <a:pt x="224" y="47"/>
                        <a:pt x="224" y="49"/>
                        <a:pt x="225" y="51"/>
                      </a:cubicBezTo>
                      <a:cubicBezTo>
                        <a:pt x="233" y="49"/>
                        <a:pt x="233" y="49"/>
                        <a:pt x="233" y="49"/>
                      </a:cubicBezTo>
                      <a:cubicBezTo>
                        <a:pt x="233" y="48"/>
                        <a:pt x="233" y="47"/>
                        <a:pt x="233" y="46"/>
                      </a:cubicBezTo>
                      <a:cubicBezTo>
                        <a:pt x="253" y="46"/>
                        <a:pt x="253" y="46"/>
                        <a:pt x="253" y="46"/>
                      </a:cubicBezTo>
                      <a:cubicBezTo>
                        <a:pt x="258" y="46"/>
                        <a:pt x="262" y="50"/>
                        <a:pt x="262" y="55"/>
                      </a:cubicBezTo>
                      <a:cubicBezTo>
                        <a:pt x="262" y="194"/>
                        <a:pt x="262" y="194"/>
                        <a:pt x="262" y="194"/>
                      </a:cubicBezTo>
                      <a:cubicBezTo>
                        <a:pt x="153" y="194"/>
                        <a:pt x="153" y="194"/>
                        <a:pt x="153" y="194"/>
                      </a:cubicBezTo>
                      <a:cubicBezTo>
                        <a:pt x="153" y="204"/>
                        <a:pt x="153" y="204"/>
                        <a:pt x="153" y="204"/>
                      </a:cubicBezTo>
                      <a:cubicBezTo>
                        <a:pt x="126" y="204"/>
                        <a:pt x="126" y="204"/>
                        <a:pt x="126" y="204"/>
                      </a:cubicBezTo>
                      <a:cubicBezTo>
                        <a:pt x="126" y="194"/>
                        <a:pt x="126" y="194"/>
                        <a:pt x="126" y="194"/>
                      </a:cubicBezTo>
                      <a:cubicBezTo>
                        <a:pt x="18" y="194"/>
                        <a:pt x="18" y="194"/>
                        <a:pt x="18" y="194"/>
                      </a:cubicBezTo>
                      <a:lnTo>
                        <a:pt x="18" y="55"/>
                      </a:lnTo>
                      <a:close/>
                      <a:moveTo>
                        <a:pt x="271" y="213"/>
                      </a:moveTo>
                      <a:cubicBezTo>
                        <a:pt x="271" y="217"/>
                        <a:pt x="267" y="222"/>
                        <a:pt x="262" y="222"/>
                      </a:cubicBezTo>
                      <a:cubicBezTo>
                        <a:pt x="18" y="222"/>
                        <a:pt x="18" y="222"/>
                        <a:pt x="18" y="222"/>
                      </a:cubicBezTo>
                      <a:cubicBezTo>
                        <a:pt x="13" y="222"/>
                        <a:pt x="9" y="217"/>
                        <a:pt x="9" y="213"/>
                      </a:cubicBezTo>
                      <a:cubicBezTo>
                        <a:pt x="9" y="204"/>
                        <a:pt x="9" y="204"/>
                        <a:pt x="9" y="204"/>
                      </a:cubicBezTo>
                      <a:cubicBezTo>
                        <a:pt x="117" y="204"/>
                        <a:pt x="117" y="204"/>
                        <a:pt x="117" y="204"/>
                      </a:cubicBezTo>
                      <a:cubicBezTo>
                        <a:pt x="117" y="208"/>
                        <a:pt x="121" y="213"/>
                        <a:pt x="126" y="213"/>
                      </a:cubicBezTo>
                      <a:cubicBezTo>
                        <a:pt x="153" y="213"/>
                        <a:pt x="153" y="213"/>
                        <a:pt x="153" y="213"/>
                      </a:cubicBezTo>
                      <a:cubicBezTo>
                        <a:pt x="158" y="213"/>
                        <a:pt x="162" y="208"/>
                        <a:pt x="162" y="204"/>
                      </a:cubicBezTo>
                      <a:cubicBezTo>
                        <a:pt x="271" y="204"/>
                        <a:pt x="271" y="204"/>
                        <a:pt x="271" y="204"/>
                      </a:cubicBezTo>
                      <a:lnTo>
                        <a:pt x="271" y="213"/>
                      </a:lnTo>
                      <a:close/>
                      <a:moveTo>
                        <a:pt x="271" y="213"/>
                      </a:moveTo>
                      <a:cubicBezTo>
                        <a:pt x="271" y="213"/>
                        <a:pt x="271" y="213"/>
                        <a:pt x="271" y="21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2" name="Freeform 172">
                  <a:extLst>
                    <a:ext uri="{FF2B5EF4-FFF2-40B4-BE49-F238E27FC236}">
                      <a16:creationId xmlns:a16="http://schemas.microsoft.com/office/drawing/2014/main" id="{ABB9B604-B836-4603-A307-739FD50B6E3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64101" y="2168526"/>
                  <a:ext cx="41275" cy="39688"/>
                </a:xfrm>
                <a:custGeom>
                  <a:avLst/>
                  <a:gdLst>
                    <a:gd name="T0" fmla="*/ 16 w 16"/>
                    <a:gd name="T1" fmla="*/ 7 h 16"/>
                    <a:gd name="T2" fmla="*/ 11 w 16"/>
                    <a:gd name="T3" fmla="*/ 0 h 16"/>
                    <a:gd name="T4" fmla="*/ 0 w 16"/>
                    <a:gd name="T5" fmla="*/ 10 h 16"/>
                    <a:gd name="T6" fmla="*/ 7 w 16"/>
                    <a:gd name="T7" fmla="*/ 16 h 16"/>
                    <a:gd name="T8" fmla="*/ 16 w 16"/>
                    <a:gd name="T9" fmla="*/ 7 h 16"/>
                    <a:gd name="T10" fmla="*/ 16 w 16"/>
                    <a:gd name="T11" fmla="*/ 7 h 16"/>
                    <a:gd name="T12" fmla="*/ 16 w 16"/>
                    <a:gd name="T13" fmla="*/ 7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6">
                      <a:moveTo>
                        <a:pt x="16" y="7"/>
                      </a:move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7" y="3"/>
                        <a:pt x="4" y="6"/>
                        <a:pt x="0" y="10"/>
                      </a:cubicBezTo>
                      <a:cubicBezTo>
                        <a:pt x="7" y="16"/>
                        <a:pt x="7" y="16"/>
                        <a:pt x="7" y="16"/>
                      </a:cubicBezTo>
                      <a:cubicBezTo>
                        <a:pt x="10" y="13"/>
                        <a:pt x="13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3" name="Freeform 173">
                  <a:extLst>
                    <a:ext uri="{FF2B5EF4-FFF2-40B4-BE49-F238E27FC236}">
                      <a16:creationId xmlns:a16="http://schemas.microsoft.com/office/drawing/2014/main" id="{53DD8361-DECB-4EFE-BDCF-6188F340BD2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19663" y="2132014"/>
                  <a:ext cx="41275" cy="36513"/>
                </a:xfrm>
                <a:custGeom>
                  <a:avLst/>
                  <a:gdLst>
                    <a:gd name="T0" fmla="*/ 16 w 16"/>
                    <a:gd name="T1" fmla="*/ 8 h 14"/>
                    <a:gd name="T2" fmla="*/ 13 w 16"/>
                    <a:gd name="T3" fmla="*/ 0 h 14"/>
                    <a:gd name="T4" fmla="*/ 0 w 16"/>
                    <a:gd name="T5" fmla="*/ 6 h 14"/>
                    <a:gd name="T6" fmla="*/ 5 w 16"/>
                    <a:gd name="T7" fmla="*/ 14 h 14"/>
                    <a:gd name="T8" fmla="*/ 16 w 16"/>
                    <a:gd name="T9" fmla="*/ 8 h 14"/>
                    <a:gd name="T10" fmla="*/ 16 w 16"/>
                    <a:gd name="T11" fmla="*/ 8 h 14"/>
                    <a:gd name="T12" fmla="*/ 16 w 16"/>
                    <a:gd name="T13" fmla="*/ 8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4">
                      <a:moveTo>
                        <a:pt x="16" y="8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1"/>
                        <a:pt x="4" y="4"/>
                        <a:pt x="0" y="6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9" y="12"/>
                        <a:pt x="12" y="10"/>
                        <a:pt x="16" y="8"/>
                      </a:cubicBezTo>
                      <a:close/>
                      <a:moveTo>
                        <a:pt x="16" y="8"/>
                      </a:moveTo>
                      <a:cubicBezTo>
                        <a:pt x="16" y="8"/>
                        <a:pt x="16" y="8"/>
                        <a:pt x="16" y="8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4" name="Freeform 174">
                  <a:extLst>
                    <a:ext uri="{FF2B5EF4-FFF2-40B4-BE49-F238E27FC236}">
                      <a16:creationId xmlns:a16="http://schemas.microsoft.com/office/drawing/2014/main" id="{869B09B0-9229-43E5-B3D4-3252D2F223D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26001" y="2220914"/>
                  <a:ext cx="36513" cy="41275"/>
                </a:xfrm>
                <a:custGeom>
                  <a:avLst/>
                  <a:gdLst>
                    <a:gd name="T0" fmla="*/ 14 w 14"/>
                    <a:gd name="T1" fmla="*/ 5 h 16"/>
                    <a:gd name="T2" fmla="*/ 7 w 14"/>
                    <a:gd name="T3" fmla="*/ 0 h 16"/>
                    <a:gd name="T4" fmla="*/ 0 w 14"/>
                    <a:gd name="T5" fmla="*/ 12 h 16"/>
                    <a:gd name="T6" fmla="*/ 8 w 14"/>
                    <a:gd name="T7" fmla="*/ 16 h 16"/>
                    <a:gd name="T8" fmla="*/ 14 w 14"/>
                    <a:gd name="T9" fmla="*/ 5 h 16"/>
                    <a:gd name="T10" fmla="*/ 14 w 14"/>
                    <a:gd name="T11" fmla="*/ 5 h 16"/>
                    <a:gd name="T12" fmla="*/ 14 w 14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5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4" y="3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9" y="12"/>
                        <a:pt x="12" y="8"/>
                        <a:pt x="14" y="5"/>
                      </a:cubicBezTo>
                      <a:close/>
                      <a:moveTo>
                        <a:pt x="14" y="5"/>
                      </a:moveTo>
                      <a:cubicBezTo>
                        <a:pt x="14" y="5"/>
                        <a:pt x="14" y="5"/>
                        <a:pt x="14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5" name="Freeform 175">
                  <a:extLst>
                    <a:ext uri="{FF2B5EF4-FFF2-40B4-BE49-F238E27FC236}">
                      <a16:creationId xmlns:a16="http://schemas.microsoft.com/office/drawing/2014/main" id="{DBBD4B03-68C3-43E2-B183-1855C5030D4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19701" y="2219326"/>
                  <a:ext cx="36513" cy="39688"/>
                </a:xfrm>
                <a:custGeom>
                  <a:avLst/>
                  <a:gdLst>
                    <a:gd name="T0" fmla="*/ 14 w 14"/>
                    <a:gd name="T1" fmla="*/ 12 h 16"/>
                    <a:gd name="T2" fmla="*/ 7 w 14"/>
                    <a:gd name="T3" fmla="*/ 0 h 16"/>
                    <a:gd name="T4" fmla="*/ 0 w 14"/>
                    <a:gd name="T5" fmla="*/ 5 h 16"/>
                    <a:gd name="T6" fmla="*/ 6 w 14"/>
                    <a:gd name="T7" fmla="*/ 16 h 16"/>
                    <a:gd name="T8" fmla="*/ 14 w 14"/>
                    <a:gd name="T9" fmla="*/ 12 h 16"/>
                    <a:gd name="T10" fmla="*/ 14 w 14"/>
                    <a:gd name="T11" fmla="*/ 12 h 16"/>
                    <a:gd name="T12" fmla="*/ 14 w 14"/>
                    <a:gd name="T13" fmla="*/ 1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14" y="12"/>
                      </a:moveTo>
                      <a:cubicBezTo>
                        <a:pt x="12" y="8"/>
                        <a:pt x="10" y="4"/>
                        <a:pt x="7" y="0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9"/>
                        <a:pt x="4" y="12"/>
                        <a:pt x="6" y="16"/>
                      </a:cubicBezTo>
                      <a:lnTo>
                        <a:pt x="14" y="12"/>
                      </a:lnTo>
                      <a:close/>
                      <a:moveTo>
                        <a:pt x="14" y="12"/>
                      </a:moveTo>
                      <a:cubicBezTo>
                        <a:pt x="14" y="12"/>
                        <a:pt x="14" y="12"/>
                        <a:pt x="14" y="1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6" name="Freeform 176">
                  <a:extLst>
                    <a:ext uri="{FF2B5EF4-FFF2-40B4-BE49-F238E27FC236}">
                      <a16:creationId xmlns:a16="http://schemas.microsoft.com/office/drawing/2014/main" id="{33DD70C7-4958-44CA-92D2-C5DD1E4EB2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02188" y="2354264"/>
                  <a:ext cx="23813" cy="36513"/>
                </a:xfrm>
                <a:custGeom>
                  <a:avLst/>
                  <a:gdLst>
                    <a:gd name="T0" fmla="*/ 9 w 10"/>
                    <a:gd name="T1" fmla="*/ 0 h 14"/>
                    <a:gd name="T2" fmla="*/ 0 w 10"/>
                    <a:gd name="T3" fmla="*/ 0 h 14"/>
                    <a:gd name="T4" fmla="*/ 1 w 10"/>
                    <a:gd name="T5" fmla="*/ 14 h 14"/>
                    <a:gd name="T6" fmla="*/ 10 w 10"/>
                    <a:gd name="T7" fmla="*/ 13 h 14"/>
                    <a:gd name="T8" fmla="*/ 9 w 10"/>
                    <a:gd name="T9" fmla="*/ 0 h 14"/>
                    <a:gd name="T10" fmla="*/ 9 w 10"/>
                    <a:gd name="T11" fmla="*/ 0 h 14"/>
                    <a:gd name="T12" fmla="*/ 9 w 10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4">
                      <a:moveTo>
                        <a:pt x="9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5"/>
                        <a:pt x="1" y="9"/>
                        <a:pt x="1" y="14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9"/>
                        <a:pt x="9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7" name="Freeform 177">
                  <a:extLst>
                    <a:ext uri="{FF2B5EF4-FFF2-40B4-BE49-F238E27FC236}">
                      <a16:creationId xmlns:a16="http://schemas.microsoft.com/office/drawing/2014/main" id="{481D002E-250A-43C1-98A4-88D791CB24A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75251" y="2168526"/>
                  <a:ext cx="39688" cy="38100"/>
                </a:xfrm>
                <a:custGeom>
                  <a:avLst/>
                  <a:gdLst>
                    <a:gd name="T0" fmla="*/ 9 w 16"/>
                    <a:gd name="T1" fmla="*/ 15 h 15"/>
                    <a:gd name="T2" fmla="*/ 16 w 16"/>
                    <a:gd name="T3" fmla="*/ 9 h 15"/>
                    <a:gd name="T4" fmla="*/ 6 w 16"/>
                    <a:gd name="T5" fmla="*/ 0 h 15"/>
                    <a:gd name="T6" fmla="*/ 0 w 16"/>
                    <a:gd name="T7" fmla="*/ 7 h 15"/>
                    <a:gd name="T8" fmla="*/ 9 w 16"/>
                    <a:gd name="T9" fmla="*/ 15 h 15"/>
                    <a:gd name="T10" fmla="*/ 9 w 16"/>
                    <a:gd name="T11" fmla="*/ 15 h 15"/>
                    <a:gd name="T12" fmla="*/ 9 w 16"/>
                    <a:gd name="T13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9" y="15"/>
                      </a:move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3" y="6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3" y="9"/>
                        <a:pt x="7" y="12"/>
                        <a:pt x="9" y="15"/>
                      </a:cubicBezTo>
                      <a:close/>
                      <a:moveTo>
                        <a:pt x="9" y="15"/>
                      </a:moveTo>
                      <a:cubicBezTo>
                        <a:pt x="9" y="15"/>
                        <a:pt x="9" y="15"/>
                        <a:pt x="9" y="1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8" name="Freeform 178">
                  <a:extLst>
                    <a:ext uri="{FF2B5EF4-FFF2-40B4-BE49-F238E27FC236}">
                      <a16:creationId xmlns:a16="http://schemas.microsoft.com/office/drawing/2014/main" id="{50E2C569-BC42-4DC7-AC0E-110AE28EEE7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19688" y="2132014"/>
                  <a:ext cx="39688" cy="33338"/>
                </a:xfrm>
                <a:custGeom>
                  <a:avLst/>
                  <a:gdLst>
                    <a:gd name="T0" fmla="*/ 16 w 16"/>
                    <a:gd name="T1" fmla="*/ 6 h 13"/>
                    <a:gd name="T2" fmla="*/ 3 w 16"/>
                    <a:gd name="T3" fmla="*/ 0 h 13"/>
                    <a:gd name="T4" fmla="*/ 0 w 16"/>
                    <a:gd name="T5" fmla="*/ 8 h 13"/>
                    <a:gd name="T6" fmla="*/ 11 w 16"/>
                    <a:gd name="T7" fmla="*/ 13 h 13"/>
                    <a:gd name="T8" fmla="*/ 16 w 16"/>
                    <a:gd name="T9" fmla="*/ 6 h 13"/>
                    <a:gd name="T10" fmla="*/ 16 w 16"/>
                    <a:gd name="T11" fmla="*/ 6 h 13"/>
                    <a:gd name="T12" fmla="*/ 16 w 16"/>
                    <a:gd name="T13" fmla="*/ 6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6"/>
                      </a:moveTo>
                      <a:cubicBezTo>
                        <a:pt x="12" y="3"/>
                        <a:pt x="8" y="1"/>
                        <a:pt x="3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4" y="9"/>
                        <a:pt x="8" y="11"/>
                        <a:pt x="11" y="13"/>
                      </a:cubicBezTo>
                      <a:lnTo>
                        <a:pt x="16" y="6"/>
                      </a:lnTo>
                      <a:close/>
                      <a:moveTo>
                        <a:pt x="16" y="6"/>
                      </a:moveTo>
                      <a:cubicBezTo>
                        <a:pt x="16" y="6"/>
                        <a:pt x="16" y="6"/>
                        <a:pt x="16" y="6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19" name="Freeform 179">
                  <a:extLst>
                    <a:ext uri="{FF2B5EF4-FFF2-40B4-BE49-F238E27FC236}">
                      <a16:creationId xmlns:a16="http://schemas.microsoft.com/office/drawing/2014/main" id="{0DA40974-E87C-44F1-B846-5029DDB49D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56188" y="2114551"/>
                  <a:ext cx="38100" cy="28575"/>
                </a:xfrm>
                <a:custGeom>
                  <a:avLst/>
                  <a:gdLst>
                    <a:gd name="T0" fmla="*/ 15 w 15"/>
                    <a:gd name="T1" fmla="*/ 2 h 11"/>
                    <a:gd name="T2" fmla="*/ 1 w 15"/>
                    <a:gd name="T3" fmla="*/ 0 h 11"/>
                    <a:gd name="T4" fmla="*/ 0 w 15"/>
                    <a:gd name="T5" fmla="*/ 9 h 11"/>
                    <a:gd name="T6" fmla="*/ 13 w 15"/>
                    <a:gd name="T7" fmla="*/ 11 h 11"/>
                    <a:gd name="T8" fmla="*/ 15 w 15"/>
                    <a:gd name="T9" fmla="*/ 2 h 11"/>
                    <a:gd name="T10" fmla="*/ 15 w 15"/>
                    <a:gd name="T11" fmla="*/ 2 h 11"/>
                    <a:gd name="T12" fmla="*/ 15 w 15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1">
                      <a:moveTo>
                        <a:pt x="15" y="2"/>
                      </a:moveTo>
                      <a:cubicBezTo>
                        <a:pt x="10" y="1"/>
                        <a:pt x="5" y="1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4" y="10"/>
                        <a:pt x="9" y="10"/>
                        <a:pt x="13" y="11"/>
                      </a:cubicBezTo>
                      <a:lnTo>
                        <a:pt x="15" y="2"/>
                      </a:lnTo>
                      <a:close/>
                      <a:moveTo>
                        <a:pt x="15" y="2"/>
                      </a:moveTo>
                      <a:cubicBezTo>
                        <a:pt x="15" y="2"/>
                        <a:pt x="15" y="2"/>
                        <a:pt x="15" y="2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0" name="Freeform 180">
                  <a:extLst>
                    <a:ext uri="{FF2B5EF4-FFF2-40B4-BE49-F238E27FC236}">
                      <a16:creationId xmlns:a16="http://schemas.microsoft.com/office/drawing/2014/main" id="{32B3A49E-0482-4F55-BDB2-CE4FD2DBDA5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87926" y="2114551"/>
                  <a:ext cx="34925" cy="28575"/>
                </a:xfrm>
                <a:custGeom>
                  <a:avLst/>
                  <a:gdLst>
                    <a:gd name="T0" fmla="*/ 14 w 14"/>
                    <a:gd name="T1" fmla="*/ 9 h 11"/>
                    <a:gd name="T2" fmla="*/ 14 w 14"/>
                    <a:gd name="T3" fmla="*/ 0 h 11"/>
                    <a:gd name="T4" fmla="*/ 0 w 14"/>
                    <a:gd name="T5" fmla="*/ 3 h 11"/>
                    <a:gd name="T6" fmla="*/ 2 w 14"/>
                    <a:gd name="T7" fmla="*/ 11 h 11"/>
                    <a:gd name="T8" fmla="*/ 14 w 14"/>
                    <a:gd name="T9" fmla="*/ 9 h 11"/>
                    <a:gd name="T10" fmla="*/ 14 w 14"/>
                    <a:gd name="T11" fmla="*/ 9 h 11"/>
                    <a:gd name="T12" fmla="*/ 14 w 14"/>
                    <a:gd name="T13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1">
                      <a:moveTo>
                        <a:pt x="14" y="9"/>
                      </a:move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9" y="1"/>
                        <a:pt x="4" y="1"/>
                        <a:pt x="0" y="3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6" y="10"/>
                        <a:pt x="10" y="10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1" name="Freeform 181">
                  <a:extLst>
                    <a:ext uri="{FF2B5EF4-FFF2-40B4-BE49-F238E27FC236}">
                      <a16:creationId xmlns:a16="http://schemas.microsoft.com/office/drawing/2014/main" id="{EF1D8E9A-306E-49B1-8C57-34219F916F6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149851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10 w 16"/>
                    <a:gd name="T3" fmla="*/ 0 h 15"/>
                    <a:gd name="T4" fmla="*/ 0 w 16"/>
                    <a:gd name="T5" fmla="*/ 7 h 15"/>
                    <a:gd name="T6" fmla="*/ 4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7" y="2"/>
                        <a:pt x="3" y="5"/>
                        <a:pt x="0" y="7"/>
                      </a:cubicBezTo>
                      <a:cubicBezTo>
                        <a:pt x="4" y="15"/>
                        <a:pt x="4" y="15"/>
                        <a:pt x="4" y="15"/>
                      </a:cubicBezTo>
                      <a:cubicBezTo>
                        <a:pt x="8" y="12"/>
                        <a:pt x="12" y="10"/>
                        <a:pt x="16" y="7"/>
                      </a:cubicBez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2" name="Freeform 182">
                  <a:extLst>
                    <a:ext uri="{FF2B5EF4-FFF2-40B4-BE49-F238E27FC236}">
                      <a16:creationId xmlns:a16="http://schemas.microsoft.com/office/drawing/2014/main" id="{C7E28859-AA58-4669-A1EE-48DEC7D57D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89526" y="2554289"/>
                  <a:ext cx="39688" cy="33338"/>
                </a:xfrm>
                <a:custGeom>
                  <a:avLst/>
                  <a:gdLst>
                    <a:gd name="T0" fmla="*/ 16 w 16"/>
                    <a:gd name="T1" fmla="*/ 9 h 13"/>
                    <a:gd name="T2" fmla="*/ 12 w 16"/>
                    <a:gd name="T3" fmla="*/ 0 h 13"/>
                    <a:gd name="T4" fmla="*/ 0 w 16"/>
                    <a:gd name="T5" fmla="*/ 4 h 13"/>
                    <a:gd name="T6" fmla="*/ 2 w 16"/>
                    <a:gd name="T7" fmla="*/ 13 h 13"/>
                    <a:gd name="T8" fmla="*/ 16 w 16"/>
                    <a:gd name="T9" fmla="*/ 9 h 13"/>
                    <a:gd name="T10" fmla="*/ 16 w 16"/>
                    <a:gd name="T11" fmla="*/ 9 h 13"/>
                    <a:gd name="T12" fmla="*/ 16 w 16"/>
                    <a:gd name="T1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3">
                      <a:moveTo>
                        <a:pt x="16" y="9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8" y="2"/>
                        <a:pt x="4" y="3"/>
                        <a:pt x="0" y="4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7" y="12"/>
                        <a:pt x="11" y="11"/>
                        <a:pt x="16" y="9"/>
                      </a:cubicBezTo>
                      <a:close/>
                      <a:moveTo>
                        <a:pt x="16" y="9"/>
                      </a:moveTo>
                      <a:cubicBezTo>
                        <a:pt x="16" y="9"/>
                        <a:pt x="16" y="9"/>
                        <a:pt x="16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3" name="Freeform 183">
                  <a:extLst>
                    <a:ext uri="{FF2B5EF4-FFF2-40B4-BE49-F238E27FC236}">
                      <a16:creationId xmlns:a16="http://schemas.microsoft.com/office/drawing/2014/main" id="{67E4F12F-1041-487B-B578-27117B79CC5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00651" y="2476501"/>
                  <a:ext cx="36513" cy="39688"/>
                </a:xfrm>
                <a:custGeom>
                  <a:avLst/>
                  <a:gdLst>
                    <a:gd name="T0" fmla="*/ 15 w 15"/>
                    <a:gd name="T1" fmla="*/ 5 h 16"/>
                    <a:gd name="T2" fmla="*/ 8 w 15"/>
                    <a:gd name="T3" fmla="*/ 0 h 16"/>
                    <a:gd name="T4" fmla="*/ 0 w 15"/>
                    <a:gd name="T5" fmla="*/ 10 h 16"/>
                    <a:gd name="T6" fmla="*/ 6 w 15"/>
                    <a:gd name="T7" fmla="*/ 16 h 16"/>
                    <a:gd name="T8" fmla="*/ 15 w 15"/>
                    <a:gd name="T9" fmla="*/ 5 h 16"/>
                    <a:gd name="T10" fmla="*/ 15 w 15"/>
                    <a:gd name="T11" fmla="*/ 5 h 16"/>
                    <a:gd name="T12" fmla="*/ 15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15" y="5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5" y="3"/>
                        <a:pt x="3" y="7"/>
                        <a:pt x="0" y="10"/>
                      </a:cubicBezTo>
                      <a:cubicBezTo>
                        <a:pt x="6" y="16"/>
                        <a:pt x="6" y="16"/>
                        <a:pt x="6" y="16"/>
                      </a:cubicBezTo>
                      <a:cubicBezTo>
                        <a:pt x="10" y="13"/>
                        <a:pt x="13" y="9"/>
                        <a:pt x="15" y="5"/>
                      </a:cubicBezTo>
                      <a:close/>
                      <a:moveTo>
                        <a:pt x="15" y="5"/>
                      </a:moveTo>
                      <a:cubicBezTo>
                        <a:pt x="15" y="5"/>
                        <a:pt x="15" y="5"/>
                        <a:pt x="15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4" name="Freeform 184">
                  <a:extLst>
                    <a:ext uri="{FF2B5EF4-FFF2-40B4-BE49-F238E27FC236}">
                      <a16:creationId xmlns:a16="http://schemas.microsoft.com/office/drawing/2014/main" id="{86826376-BFCF-43F4-B5CB-4172E1C3707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235576" y="2417764"/>
                  <a:ext cx="33338" cy="41275"/>
                </a:xfrm>
                <a:custGeom>
                  <a:avLst/>
                  <a:gdLst>
                    <a:gd name="T0" fmla="*/ 13 w 13"/>
                    <a:gd name="T1" fmla="*/ 3 h 16"/>
                    <a:gd name="T2" fmla="*/ 5 w 13"/>
                    <a:gd name="T3" fmla="*/ 0 h 16"/>
                    <a:gd name="T4" fmla="*/ 0 w 13"/>
                    <a:gd name="T5" fmla="*/ 12 h 16"/>
                    <a:gd name="T6" fmla="*/ 8 w 13"/>
                    <a:gd name="T7" fmla="*/ 16 h 16"/>
                    <a:gd name="T8" fmla="*/ 13 w 13"/>
                    <a:gd name="T9" fmla="*/ 3 h 16"/>
                    <a:gd name="T10" fmla="*/ 13 w 13"/>
                    <a:gd name="T11" fmla="*/ 3 h 16"/>
                    <a:gd name="T12" fmla="*/ 13 w 13"/>
                    <a:gd name="T13" fmla="*/ 3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16">
                      <a:moveTo>
                        <a:pt x="13" y="3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4"/>
                        <a:pt x="2" y="8"/>
                        <a:pt x="0" y="12"/>
                      </a:cubicBezTo>
                      <a:cubicBezTo>
                        <a:pt x="8" y="16"/>
                        <a:pt x="8" y="16"/>
                        <a:pt x="8" y="16"/>
                      </a:cubicBezTo>
                      <a:cubicBezTo>
                        <a:pt x="10" y="12"/>
                        <a:pt x="12" y="7"/>
                        <a:pt x="13" y="3"/>
                      </a:cubicBezTo>
                      <a:close/>
                      <a:moveTo>
                        <a:pt x="13" y="3"/>
                      </a:moveTo>
                      <a:cubicBezTo>
                        <a:pt x="13" y="3"/>
                        <a:pt x="13" y="3"/>
                        <a:pt x="13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5" name="Freeform 185">
                  <a:extLst>
                    <a:ext uri="{FF2B5EF4-FFF2-40B4-BE49-F238E27FC236}">
                      <a16:creationId xmlns:a16="http://schemas.microsoft.com/office/drawing/2014/main" id="{9C0D4E53-CA26-4895-AB51-1E2ED2CA599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953001" y="2557464"/>
                  <a:ext cx="39688" cy="30163"/>
                </a:xfrm>
                <a:custGeom>
                  <a:avLst/>
                  <a:gdLst>
                    <a:gd name="T0" fmla="*/ 16 w 16"/>
                    <a:gd name="T1" fmla="*/ 3 h 12"/>
                    <a:gd name="T2" fmla="*/ 4 w 16"/>
                    <a:gd name="T3" fmla="*/ 0 h 12"/>
                    <a:gd name="T4" fmla="*/ 0 w 16"/>
                    <a:gd name="T5" fmla="*/ 8 h 12"/>
                    <a:gd name="T6" fmla="*/ 14 w 16"/>
                    <a:gd name="T7" fmla="*/ 12 h 12"/>
                    <a:gd name="T8" fmla="*/ 16 w 16"/>
                    <a:gd name="T9" fmla="*/ 3 h 12"/>
                    <a:gd name="T10" fmla="*/ 16 w 16"/>
                    <a:gd name="T11" fmla="*/ 3 h 12"/>
                    <a:gd name="T12" fmla="*/ 16 w 16"/>
                    <a:gd name="T13" fmla="*/ 3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2">
                      <a:moveTo>
                        <a:pt x="16" y="3"/>
                      </a:moveTo>
                      <a:cubicBezTo>
                        <a:pt x="12" y="2"/>
                        <a:pt x="8" y="1"/>
                        <a:pt x="4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5" y="10"/>
                        <a:pt x="9" y="11"/>
                        <a:pt x="14" y="12"/>
                      </a:cubicBezTo>
                      <a:lnTo>
                        <a:pt x="16" y="3"/>
                      </a:lnTo>
                      <a:close/>
                      <a:moveTo>
                        <a:pt x="16" y="3"/>
                      </a:moveTo>
                      <a:cubicBezTo>
                        <a:pt x="16" y="3"/>
                        <a:pt x="16" y="3"/>
                        <a:pt x="16" y="3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6" name="Freeform 186">
                  <a:extLst>
                    <a:ext uri="{FF2B5EF4-FFF2-40B4-BE49-F238E27FC236}">
                      <a16:creationId xmlns:a16="http://schemas.microsoft.com/office/drawing/2014/main" id="{2B930172-42E7-4624-A17E-396569630FA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022851" y="2570164"/>
                  <a:ext cx="36513" cy="22225"/>
                </a:xfrm>
                <a:custGeom>
                  <a:avLst/>
                  <a:gdLst>
                    <a:gd name="T0" fmla="*/ 14 w 14"/>
                    <a:gd name="T1" fmla="*/ 9 h 9"/>
                    <a:gd name="T2" fmla="*/ 13 w 14"/>
                    <a:gd name="T3" fmla="*/ 0 h 9"/>
                    <a:gd name="T4" fmla="*/ 1 w 14"/>
                    <a:gd name="T5" fmla="*/ 0 h 9"/>
                    <a:gd name="T6" fmla="*/ 0 w 14"/>
                    <a:gd name="T7" fmla="*/ 9 h 9"/>
                    <a:gd name="T8" fmla="*/ 7 w 14"/>
                    <a:gd name="T9" fmla="*/ 9 h 9"/>
                    <a:gd name="T10" fmla="*/ 14 w 14"/>
                    <a:gd name="T11" fmla="*/ 9 h 9"/>
                    <a:gd name="T12" fmla="*/ 14 w 14"/>
                    <a:gd name="T13" fmla="*/ 9 h 9"/>
                    <a:gd name="T14" fmla="*/ 14 w 14"/>
                    <a:gd name="T15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14" y="9"/>
                      </a:move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9" y="0"/>
                        <a:pt x="5" y="0"/>
                        <a:pt x="1" y="0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2" y="9"/>
                        <a:pt x="5" y="9"/>
                        <a:pt x="7" y="9"/>
                      </a:cubicBezTo>
                      <a:cubicBezTo>
                        <a:pt x="9" y="9"/>
                        <a:pt x="12" y="9"/>
                        <a:pt x="14" y="9"/>
                      </a:cubicBezTo>
                      <a:close/>
                      <a:moveTo>
                        <a:pt x="14" y="9"/>
                      </a:moveTo>
                      <a:cubicBezTo>
                        <a:pt x="14" y="9"/>
                        <a:pt x="14" y="9"/>
                        <a:pt x="14" y="9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7" name="Freeform 187">
                  <a:extLst>
                    <a:ext uri="{FF2B5EF4-FFF2-40B4-BE49-F238E27FC236}">
                      <a16:creationId xmlns:a16="http://schemas.microsoft.com/office/drawing/2014/main" id="{A149E77C-1C54-41EA-A92D-DA106DDBF80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92676" y="2524126"/>
                  <a:ext cx="39688" cy="38100"/>
                </a:xfrm>
                <a:custGeom>
                  <a:avLst/>
                  <a:gdLst>
                    <a:gd name="T0" fmla="*/ 16 w 16"/>
                    <a:gd name="T1" fmla="*/ 7 h 15"/>
                    <a:gd name="T2" fmla="*/ 6 w 16"/>
                    <a:gd name="T3" fmla="*/ 0 h 15"/>
                    <a:gd name="T4" fmla="*/ 0 w 16"/>
                    <a:gd name="T5" fmla="*/ 7 h 15"/>
                    <a:gd name="T6" fmla="*/ 12 w 16"/>
                    <a:gd name="T7" fmla="*/ 15 h 15"/>
                    <a:gd name="T8" fmla="*/ 16 w 16"/>
                    <a:gd name="T9" fmla="*/ 7 h 15"/>
                    <a:gd name="T10" fmla="*/ 16 w 16"/>
                    <a:gd name="T11" fmla="*/ 7 h 15"/>
                    <a:gd name="T12" fmla="*/ 16 w 16"/>
                    <a:gd name="T13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" h="15">
                      <a:moveTo>
                        <a:pt x="16" y="7"/>
                      </a:moveTo>
                      <a:cubicBezTo>
                        <a:pt x="12" y="5"/>
                        <a:pt x="9" y="2"/>
                        <a:pt x="6" y="0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4" y="10"/>
                        <a:pt x="8" y="12"/>
                        <a:pt x="12" y="15"/>
                      </a:cubicBezTo>
                      <a:lnTo>
                        <a:pt x="16" y="7"/>
                      </a:lnTo>
                      <a:close/>
                      <a:moveTo>
                        <a:pt x="16" y="7"/>
                      </a:moveTo>
                      <a:cubicBezTo>
                        <a:pt x="16" y="7"/>
                        <a:pt x="16" y="7"/>
                        <a:pt x="16" y="7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8" name="Freeform 188">
                  <a:extLst>
                    <a:ext uri="{FF2B5EF4-FFF2-40B4-BE49-F238E27FC236}">
                      <a16:creationId xmlns:a16="http://schemas.microsoft.com/office/drawing/2014/main" id="{E1B6218F-54A3-4193-A25B-ECF710F8C6C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45051" y="2476501"/>
                  <a:ext cx="36513" cy="39688"/>
                </a:xfrm>
                <a:custGeom>
                  <a:avLst/>
                  <a:gdLst>
                    <a:gd name="T0" fmla="*/ 0 w 15"/>
                    <a:gd name="T1" fmla="*/ 5 h 16"/>
                    <a:gd name="T2" fmla="*/ 9 w 15"/>
                    <a:gd name="T3" fmla="*/ 16 h 16"/>
                    <a:gd name="T4" fmla="*/ 15 w 15"/>
                    <a:gd name="T5" fmla="*/ 10 h 16"/>
                    <a:gd name="T6" fmla="*/ 7 w 15"/>
                    <a:gd name="T7" fmla="*/ 0 h 16"/>
                    <a:gd name="T8" fmla="*/ 0 w 15"/>
                    <a:gd name="T9" fmla="*/ 5 h 16"/>
                    <a:gd name="T10" fmla="*/ 0 w 15"/>
                    <a:gd name="T11" fmla="*/ 5 h 16"/>
                    <a:gd name="T12" fmla="*/ 0 w 15"/>
                    <a:gd name="T13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16">
                      <a:moveTo>
                        <a:pt x="0" y="5"/>
                      </a:moveTo>
                      <a:cubicBezTo>
                        <a:pt x="2" y="9"/>
                        <a:pt x="5" y="13"/>
                        <a:pt x="9" y="16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2" y="7"/>
                        <a:pt x="10" y="4"/>
                        <a:pt x="7" y="0"/>
                      </a:cubicBezTo>
                      <a:lnTo>
                        <a:pt x="0" y="5"/>
                      </a:lnTo>
                      <a:close/>
                      <a:moveTo>
                        <a:pt x="0" y="5"/>
                      </a:moveTo>
                      <a:cubicBezTo>
                        <a:pt x="0" y="5"/>
                        <a:pt x="0" y="5"/>
                        <a:pt x="0" y="5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  <p:sp>
              <p:nvSpPr>
                <p:cNvPr id="29" name="Freeform 189">
                  <a:extLst>
                    <a:ext uri="{FF2B5EF4-FFF2-40B4-BE49-F238E27FC236}">
                      <a16:creationId xmlns:a16="http://schemas.microsoft.com/office/drawing/2014/main" id="{CDF8FDEC-67E5-4F6E-BD81-60349ED4985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811713" y="2417764"/>
                  <a:ext cx="34925" cy="41275"/>
                </a:xfrm>
                <a:custGeom>
                  <a:avLst/>
                  <a:gdLst>
                    <a:gd name="T0" fmla="*/ 9 w 14"/>
                    <a:gd name="T1" fmla="*/ 0 h 16"/>
                    <a:gd name="T2" fmla="*/ 0 w 14"/>
                    <a:gd name="T3" fmla="*/ 3 h 16"/>
                    <a:gd name="T4" fmla="*/ 6 w 14"/>
                    <a:gd name="T5" fmla="*/ 16 h 16"/>
                    <a:gd name="T6" fmla="*/ 14 w 14"/>
                    <a:gd name="T7" fmla="*/ 12 h 16"/>
                    <a:gd name="T8" fmla="*/ 9 w 14"/>
                    <a:gd name="T9" fmla="*/ 0 h 16"/>
                    <a:gd name="T10" fmla="*/ 9 w 14"/>
                    <a:gd name="T11" fmla="*/ 0 h 16"/>
                    <a:gd name="T12" fmla="*/ 9 w 14"/>
                    <a:gd name="T13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" h="16">
                      <a:moveTo>
                        <a:pt x="9" y="0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2" y="7"/>
                        <a:pt x="4" y="12"/>
                        <a:pt x="6" y="16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12" y="8"/>
                        <a:pt x="10" y="4"/>
                        <a:pt x="9" y="0"/>
                      </a:cubicBezTo>
                      <a:close/>
                      <a:moveTo>
                        <a:pt x="9" y="0"/>
                      </a:move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ea typeface="맑은 고딕" panose="020B0503020000020004" pitchFamily="50" charset="-127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3120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1868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FEEE4A99-65A3-409D-8F35-90D8EC7366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4B97E349-CE39-4BC8-8F4E-62FEC602A6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79C20F3E-C2BC-419C-B1B3-751E581D109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860308C3-3DE8-4646-8B84-03FE0DB48C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8C5E148-F550-46D2-ADF5-C750694B916F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51BBEAFC-D779-4571-AEFB-148A22FD318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032B9611-0F82-4DBF-892D-07ECBC1A235C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75D7D737-4A2E-45F8-9C91-F73BB143BA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55632DF-F352-DAC4-8434-B30FE3618BC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C7794D7-7C9F-B1C6-1B2C-B8D99E55232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8" name="텍스트 개체 틀 14">
            <a:extLst>
              <a:ext uri="{FF2B5EF4-FFF2-40B4-BE49-F238E27FC236}">
                <a16:creationId xmlns:a16="http://schemas.microsoft.com/office/drawing/2014/main" id="{C38C5B5F-D525-85DF-0764-120AB01099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3651058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pos="262" userDrawn="1">
          <p15:clr>
            <a:srgbClr val="FBAE40"/>
          </p15:clr>
        </p15:guide>
        <p15:guide id="3" pos="6000" userDrawn="1">
          <p15:clr>
            <a:srgbClr val="FBAE40"/>
          </p15:clr>
        </p15:guide>
        <p15:guide id="4" orient="horz" pos="216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57F41E0E-EEAC-4BF3-B336-2C988B4FE2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</a:p>
        </p:txBody>
      </p:sp>
      <p:sp>
        <p:nvSpPr>
          <p:cNvPr id="6" name="텍스트 개체 틀 15">
            <a:extLst>
              <a:ext uri="{FF2B5EF4-FFF2-40B4-BE49-F238E27FC236}">
                <a16:creationId xmlns:a16="http://schemas.microsoft.com/office/drawing/2014/main" id="{A1940B02-1BF9-4477-ACC1-60A5511F6B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/>
              <a:t>거버닝 메시지 </a:t>
            </a:r>
            <a:r>
              <a:rPr lang="en-US" altLang="ko-KR"/>
              <a:t>2</a:t>
            </a:r>
            <a:r>
              <a:rPr lang="ko-KR" altLang="en-US"/>
              <a:t>줄이내 </a:t>
            </a:r>
            <a:endParaRPr lang="en-US" altLang="ko-KR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7" name="텍스트 개체 틀 14">
            <a:extLst>
              <a:ext uri="{FF2B5EF4-FFF2-40B4-BE49-F238E27FC236}">
                <a16:creationId xmlns:a16="http://schemas.microsoft.com/office/drawing/2014/main" id="{03F2B7C9-1599-4187-9C03-CC5713C1B62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텍스트 개체 틀 14">
            <a:extLst>
              <a:ext uri="{FF2B5EF4-FFF2-40B4-BE49-F238E27FC236}">
                <a16:creationId xmlns:a16="http://schemas.microsoft.com/office/drawing/2014/main" id="{6A5E1E7A-FAEF-486B-9794-D310CCDC848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37682" y="680104"/>
            <a:ext cx="3960000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8E43E1E-E4BE-47DB-84E5-0FF252B7F601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B539DC69-9163-47EB-986F-9776AAF401E3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A82294EA-5FB9-4365-95BE-D279B74B49C1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4DA643D8-2A41-48D2-A2B4-11068D2CBF8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5" y="1865313"/>
            <a:ext cx="39244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kumimoji="1" lang="ko-KR" altLang="en-US" sz="1400" b="1" u="sng" baseline="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/>
              <a:t>(</a:t>
            </a:r>
            <a:r>
              <a:rPr lang="ko-KR" altLang="en-US"/>
              <a:t>맑은 고딕 </a:t>
            </a:r>
            <a:r>
              <a:rPr lang="en-US" altLang="ko-KR"/>
              <a:t>14, </a:t>
            </a:r>
            <a:r>
              <a:rPr lang="ko-KR" altLang="en-US"/>
              <a:t>굵게</a:t>
            </a:r>
            <a:r>
              <a:rPr lang="en-US" altLang="ko-KR"/>
              <a:t>, </a:t>
            </a:r>
            <a:r>
              <a:rPr lang="ko-KR" altLang="en-US"/>
              <a:t>가운데 정렬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4218055B-0BB9-4E4F-B61C-DFF7CAECA51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8FCBA7A-3153-E894-5A6F-1923677098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643E0FD7-FE76-FB2A-F589-8864D28745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DBE0FED6-2D47-99E6-CB7F-9AD6466E6C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4632331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1434" userDrawn="1">
          <p15:clr>
            <a:srgbClr val="FBAE40"/>
          </p15:clr>
        </p15:guide>
        <p15:guide id="6" orient="horz" pos="404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14">
            <a:extLst>
              <a:ext uri="{FF2B5EF4-FFF2-40B4-BE49-F238E27FC236}">
                <a16:creationId xmlns:a16="http://schemas.microsoft.com/office/drawing/2014/main" id="{7927EA29-C876-4494-BEF1-90216C87DC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이하 제목</a:t>
            </a:r>
            <a:r>
              <a:rPr lang="en-US" altLang="ko-KR" dirty="0"/>
              <a:t>(1.1.1. </a:t>
            </a:r>
            <a:r>
              <a:rPr lang="ko-KR" altLang="en-US" dirty="0"/>
              <a:t>경영 환경분석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1AAB399B-0C54-CE4C-75C8-02D4676240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946DF72D-9A10-BCAE-74F8-1F0FE0D899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504FBD62-FC5C-E8F4-C5E6-2C4651325C0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7046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262" userDrawn="1">
          <p15:clr>
            <a:srgbClr val="FBAE40"/>
          </p15:clr>
        </p15:guide>
        <p15:guide id="4" pos="6000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113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O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15">
            <a:extLst>
              <a:ext uri="{FF2B5EF4-FFF2-40B4-BE49-F238E27FC236}">
                <a16:creationId xmlns:a16="http://schemas.microsoft.com/office/drawing/2014/main" id="{145FF8EC-ABE1-4D55-BD3F-418F6EA728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6495" y="1052736"/>
            <a:ext cx="9081187" cy="6587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latinLnBrk="0">
              <a:buNone/>
              <a:defRPr sz="1400" b="1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ko-KR" altLang="en-US" dirty="0" err="1"/>
              <a:t>거버닝</a:t>
            </a:r>
            <a:r>
              <a:rPr lang="ko-KR" altLang="en-US" dirty="0"/>
              <a:t> 메시지 </a:t>
            </a:r>
            <a:r>
              <a:rPr lang="en-US" altLang="ko-KR" dirty="0"/>
              <a:t>2</a:t>
            </a:r>
            <a:r>
              <a:rPr lang="ko-KR" altLang="en-US" dirty="0" err="1"/>
              <a:t>줄이내</a:t>
            </a:r>
            <a:r>
              <a:rPr lang="ko-KR" altLang="en-US" dirty="0"/>
              <a:t> </a:t>
            </a:r>
            <a:endParaRPr lang="en-US" altLang="ko-KR" dirty="0"/>
          </a:p>
          <a:p>
            <a:pPr lvl="0"/>
            <a:r>
              <a:rPr lang="ko-KR" altLang="en-US"/>
              <a:t>맑은 고딕 </a:t>
            </a:r>
            <a:r>
              <a:rPr lang="en-US" altLang="ko-KR"/>
              <a:t>14 </a:t>
            </a:r>
            <a:r>
              <a:rPr lang="ko-KR" altLang="en-US"/>
              <a:t>굵게</a:t>
            </a:r>
            <a:endParaRPr lang="ko-KR" altLang="en-US" dirty="0"/>
          </a:p>
        </p:txBody>
      </p:sp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C4F5861F-E626-4727-A974-9EB6F93D00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FEDBA4C-8358-3333-9704-719DAE761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0F05ACAD-EE34-3310-C4EB-D2D1F18DF4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3724342-17E1-0DA8-E443-5BC61D429E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2429927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13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68C746C-92CB-4CAE-6798-210E8084D7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BEF4A225-90AF-DE02-1C45-F63075AA3C4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F2685014-892C-1D9E-1400-74F3683977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4616399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2D9DE8A0-1FF5-46BD-8577-FEE6F2956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90764" y="1228409"/>
            <a:ext cx="3924472" cy="307777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lvl1pPr marL="0" indent="0" algn="ctr">
              <a:spcBef>
                <a:spcPct val="0"/>
              </a:spcBef>
              <a:buNone/>
              <a:defRPr kumimoji="1" lang="ko-KR" altLang="en-US" sz="1400" b="1" u="sng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2pPr>
            <a:lvl3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3pPr>
            <a:lvl4pPr>
              <a:defRPr kumimoji="1" lang="ko-KR" altLang="en-US" sz="2000" smtClean="0">
                <a:latin typeface="맑은 고딕" pitchFamily="50" charset="-127"/>
                <a:ea typeface="굴림" pitchFamily="50" charset="-127"/>
              </a:defRPr>
            </a:lvl4pPr>
            <a:lvl5pPr>
              <a:defRPr kumimoji="1" lang="ko-KR" altLang="en-US" sz="2000">
                <a:latin typeface="맑은 고딕" pitchFamily="50" charset="-127"/>
                <a:ea typeface="굴림" pitchFamily="50" charset="-127"/>
              </a:defRPr>
            </a:lvl5pPr>
          </a:lstStyle>
          <a:p>
            <a:pPr lvl="0" algn="ctr">
              <a:spcBef>
                <a:spcPct val="0"/>
              </a:spcBef>
            </a:pPr>
            <a:r>
              <a:rPr lang="ko-KR" altLang="en-US"/>
              <a:t>컨텐츠 제목 </a:t>
            </a:r>
            <a:r>
              <a:rPr lang="en-US" altLang="ko-KR" dirty="0"/>
              <a:t>(</a:t>
            </a:r>
            <a:r>
              <a:rPr lang="ko-KR" altLang="en-US" dirty="0"/>
              <a:t>맑은 고딕 </a:t>
            </a:r>
            <a:r>
              <a:rPr lang="en-US" altLang="ko-KR" dirty="0"/>
              <a:t>14, </a:t>
            </a:r>
            <a:r>
              <a:rPr lang="ko-KR" altLang="en-US" dirty="0"/>
              <a:t>굵게</a:t>
            </a:r>
            <a:r>
              <a:rPr lang="en-US" altLang="ko-KR" dirty="0"/>
              <a:t>, </a:t>
            </a:r>
            <a:r>
              <a:rPr lang="ko-KR" altLang="en-US" dirty="0"/>
              <a:t>가운데 정렬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E7DAF56A-C008-429E-BDCA-18F71BF6BE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7CF50F64-4505-4D27-A0B1-BE3A0FEC4D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DB1505CA-8C96-E970-ACCF-C22E4E6BEB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7AD72517-BB12-908B-7DCF-4330AAB035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9" name="텍스트 개체 틀 14">
            <a:extLst>
              <a:ext uri="{FF2B5EF4-FFF2-40B4-BE49-F238E27FC236}">
                <a16:creationId xmlns:a16="http://schemas.microsoft.com/office/drawing/2014/main" id="{0FC2B75A-9297-44CE-4373-590C554552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103194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100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~)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~)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개체 틀 14">
            <a:extLst>
              <a:ext uri="{FF2B5EF4-FFF2-40B4-BE49-F238E27FC236}">
                <a16:creationId xmlns:a16="http://schemas.microsoft.com/office/drawing/2014/main" id="{4C906AB2-5B98-438C-BE6B-103DC88029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/>
              <a:t>실행방안 </a:t>
            </a:r>
            <a:r>
              <a:rPr lang="en-US" altLang="ko-KR" dirty="0"/>
              <a:t>&gt; </a:t>
            </a:r>
            <a:r>
              <a:rPr lang="ko-KR" altLang="en-US" dirty="0"/>
              <a:t>경제 패러다임의 전환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5D263F2-ED0C-3E4F-CF63-253CAA331F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95360006-9424-074E-AF1A-64C1E72E40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6" name="텍스트 개체 틀 14">
            <a:extLst>
              <a:ext uri="{FF2B5EF4-FFF2-40B4-BE49-F238E27FC236}">
                <a16:creationId xmlns:a16="http://schemas.microsoft.com/office/drawing/2014/main" id="{5D4DC0DA-E9A4-39CC-0FE7-68EDDCCA4F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~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34049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6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(과제)거버닝X 소제목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4">
            <a:extLst>
              <a:ext uri="{FF2B5EF4-FFF2-40B4-BE49-F238E27FC236}">
                <a16:creationId xmlns:a16="http://schemas.microsoft.com/office/drawing/2014/main" id="{E5BC60B4-2D03-4793-96D7-C083FE0EEE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89395" y="463440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1</a:t>
            </a:r>
            <a:r>
              <a:rPr lang="ko-KR" altLang="en-US" dirty="0"/>
              <a:t>레벨 제목</a:t>
            </a:r>
            <a:r>
              <a:rPr lang="en-US" altLang="ko-KR" dirty="0"/>
              <a:t>(1. </a:t>
            </a:r>
            <a:r>
              <a:rPr lang="ko-KR" altLang="en-US" dirty="0"/>
              <a:t>경영환경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텍스트 개체 틀 14">
            <a:extLst>
              <a:ext uri="{FF2B5EF4-FFF2-40B4-BE49-F238E27FC236}">
                <a16:creationId xmlns:a16="http://schemas.microsoft.com/office/drawing/2014/main" id="{87CBFE98-8460-48B1-8C75-3BFE642CDA3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89395" y="680104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2</a:t>
            </a:r>
            <a:r>
              <a:rPr lang="ko-KR" altLang="en-US" dirty="0"/>
              <a:t>레벨 제목</a:t>
            </a:r>
            <a:r>
              <a:rPr lang="en-US" altLang="ko-KR" dirty="0"/>
              <a:t>(1.1. </a:t>
            </a:r>
            <a:r>
              <a:rPr lang="ko-KR" altLang="en-US" dirty="0"/>
              <a:t>외부환경 분석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AA63B52-C881-4852-A4C6-0652FD714659}"/>
              </a:ext>
            </a:extLst>
          </p:cNvPr>
          <p:cNvCxnSpPr/>
          <p:nvPr userDrawn="1"/>
        </p:nvCxnSpPr>
        <p:spPr>
          <a:xfrm>
            <a:off x="415926" y="908720"/>
            <a:ext cx="9074149" cy="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145F8444-C3A1-491E-916D-1537B3EFA53A}"/>
              </a:ext>
            </a:extLst>
          </p:cNvPr>
          <p:cNvSpPr>
            <a:spLocks/>
          </p:cNvSpPr>
          <p:nvPr userDrawn="1"/>
        </p:nvSpPr>
        <p:spPr bwMode="auto">
          <a:xfrm>
            <a:off x="3751263" y="6576250"/>
            <a:ext cx="2403475" cy="192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 algn="ctr" defTabSz="820738">
              <a:lnSpc>
                <a:spcPts val="1200"/>
              </a:lnSpc>
              <a:defRPr/>
            </a:pPr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- </a:t>
            </a:r>
            <a:fld id="{5D5197FF-DAEA-4089-9D5A-99B227275CFD}" type="slidenum">
              <a:rPr lang="en-US" altLang="ko-KR" sz="1100" b="1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pPr algn="ctr" defTabSz="820738">
                <a:lnSpc>
                  <a:spcPts val="1200"/>
                </a:lnSpc>
                <a:defRPr/>
              </a:pPr>
              <a:t>‹#›</a:t>
            </a:fld>
            <a:r>
              <a:rPr lang="en-US" altLang="ko-KR" sz="11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 -</a:t>
            </a:r>
          </a:p>
        </p:txBody>
      </p:sp>
      <p:cxnSp>
        <p:nvCxnSpPr>
          <p:cNvPr id="10" name="Straight Connector 8">
            <a:extLst>
              <a:ext uri="{FF2B5EF4-FFF2-40B4-BE49-F238E27FC236}">
                <a16:creationId xmlns:a16="http://schemas.microsoft.com/office/drawing/2014/main" id="{68F94379-287F-49FF-8ED5-CFD3869939CA}"/>
              </a:ext>
            </a:extLst>
          </p:cNvPr>
          <p:cNvCxnSpPr/>
          <p:nvPr userDrawn="1"/>
        </p:nvCxnSpPr>
        <p:spPr>
          <a:xfrm>
            <a:off x="415925" y="6449972"/>
            <a:ext cx="90741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14">
            <a:extLst>
              <a:ext uri="{FF2B5EF4-FFF2-40B4-BE49-F238E27FC236}">
                <a16:creationId xmlns:a16="http://schemas.microsoft.com/office/drawing/2014/main" id="{61AE4659-4FC6-49A2-9F51-6DF380A0C9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494" y="570841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4</a:t>
            </a:r>
            <a:r>
              <a:rPr lang="ko-KR" altLang="en-US" dirty="0"/>
              <a:t>레벨 제목</a:t>
            </a:r>
            <a:r>
              <a:rPr lang="en-US" altLang="ko-KR" dirty="0"/>
              <a:t>(1.1.1.1. </a:t>
            </a:r>
            <a:r>
              <a:rPr lang="ko-KR" altLang="en-US" dirty="0"/>
              <a:t>실행방안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텍스트 개체 틀 14">
            <a:extLst>
              <a:ext uri="{FF2B5EF4-FFF2-40B4-BE49-F238E27FC236}">
                <a16:creationId xmlns:a16="http://schemas.microsoft.com/office/drawing/2014/main" id="{7D58C0CF-57A3-456A-987D-6304EF273E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6494" y="232962"/>
            <a:ext cx="6191339" cy="28823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3</a:t>
            </a:r>
            <a:r>
              <a:rPr lang="ko-KR" altLang="en-US" dirty="0"/>
              <a:t>레벨 제목</a:t>
            </a:r>
            <a:r>
              <a:rPr lang="en-US" altLang="ko-KR" dirty="0"/>
              <a:t>(1.1.1. </a:t>
            </a:r>
            <a:r>
              <a:rPr lang="ko-KR" altLang="en-US" dirty="0" err="1"/>
              <a:t>세부과제명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38DBB0E-2682-CB5F-D29E-0C30E0D806F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17" y="6474686"/>
            <a:ext cx="576434" cy="288000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C425C608-A095-D2FE-F1CF-0FADCA76CF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117" y="6474686"/>
            <a:ext cx="1395883" cy="288000"/>
          </a:xfrm>
          <a:prstGeom prst="rect">
            <a:avLst/>
          </a:prstGeom>
        </p:spPr>
      </p:pic>
      <p:sp>
        <p:nvSpPr>
          <p:cNvPr id="17" name="텍스트 개체 틀 14">
            <a:extLst>
              <a:ext uri="{FF2B5EF4-FFF2-40B4-BE49-F238E27FC236}">
                <a16:creationId xmlns:a16="http://schemas.microsoft.com/office/drawing/2014/main" id="{E59C28CC-7BF9-1979-6750-DD1ED42F22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89395" y="238325"/>
            <a:ext cx="2808287" cy="178968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11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r>
              <a:rPr lang="en-US" altLang="ko-KR" dirty="0"/>
              <a:t>Ⅰ. </a:t>
            </a:r>
            <a:r>
              <a:rPr lang="ko-KR" altLang="en-US" dirty="0"/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08440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262">
          <p15:clr>
            <a:srgbClr val="FBAE40"/>
          </p15:clr>
        </p15:guide>
        <p15:guide id="4" pos="6000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6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1921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73" r:id="rId10"/>
    <p:sldLayoutId id="2147483674" r:id="rId11"/>
    <p:sldLayoutId id="2147483667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542C151B-50AF-6F07-3824-9F98914E2E1E}"/>
              </a:ext>
            </a:extLst>
          </p:cNvPr>
          <p:cNvSpPr txBox="1"/>
          <p:nvPr/>
        </p:nvSpPr>
        <p:spPr>
          <a:xfrm>
            <a:off x="5257800" y="2184727"/>
            <a:ext cx="48101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</a:t>
            </a:r>
            <a:r>
              <a:rPr lang="ko-KR" altLang="ko-KR" sz="1100" b="1" dirty="0">
                <a:effectLst/>
                <a:latin typeface="+mn-lt"/>
                <a:ea typeface="+mn-ea"/>
                <a:cs typeface="+mn-cs"/>
              </a:rPr>
              <a:t>태양광 패널의 발전량에 따른 유지보수 플랜 추천 및 관리 연계 플랫폼</a:t>
            </a:r>
            <a:r>
              <a:rPr lang="en-US" altLang="ko-KR" sz="11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6D5C11-0227-6AC0-A72E-BD7FA71571C8}"/>
              </a:ext>
            </a:extLst>
          </p:cNvPr>
          <p:cNvSpPr txBox="1"/>
          <p:nvPr/>
        </p:nvSpPr>
        <p:spPr>
          <a:xfrm>
            <a:off x="4150709" y="3440854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2024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22</a:t>
            </a:r>
            <a:r>
              <a:rPr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일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934C5AC-4D92-15EF-4C56-15F757AECE90}"/>
              </a:ext>
            </a:extLst>
          </p:cNvPr>
          <p:cNvSpPr/>
          <p:nvPr/>
        </p:nvSpPr>
        <p:spPr>
          <a:xfrm>
            <a:off x="0" y="2610757"/>
            <a:ext cx="9906000" cy="623513"/>
          </a:xfrm>
          <a:prstGeom prst="rect">
            <a:avLst/>
          </a:prstGeom>
          <a:solidFill>
            <a:srgbClr val="545D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ERD</a:t>
            </a:r>
            <a:endParaRPr lang="ko-KR" altLang="en-US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F14246A-CBC5-A976-DA3E-F2802957B4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791380"/>
              </p:ext>
            </p:extLst>
          </p:nvPr>
        </p:nvGraphicFramePr>
        <p:xfrm>
          <a:off x="7188198" y="855135"/>
          <a:ext cx="2463801" cy="3693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4157">
                  <a:extLst>
                    <a:ext uri="{9D8B030D-6E8A-4147-A177-3AD203B41FA5}">
                      <a16:colId xmlns:a16="http://schemas.microsoft.com/office/drawing/2014/main" val="2693574630"/>
                    </a:ext>
                  </a:extLst>
                </a:gridCol>
                <a:gridCol w="1519644">
                  <a:extLst>
                    <a:ext uri="{9D8B030D-6E8A-4147-A177-3AD203B41FA5}">
                      <a16:colId xmlns:a16="http://schemas.microsoft.com/office/drawing/2014/main" val="3193022828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문서번호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맑은 고딕" panose="020B0503020000020004" pitchFamily="50" charset="-127"/>
                          <a:ea typeface="+mn-ea"/>
                        </a:rPr>
                        <a:t>KWP_PO_D07</a:t>
                      </a:r>
                      <a:endParaRPr lang="ko-KR" altLang="en-US" sz="1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2119375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9C824300-695E-4CB1-A1A8-310401399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1" y="271320"/>
            <a:ext cx="2843099" cy="6019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54175CA-3ECA-A9AE-4CD0-785F034AF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920" y="5133092"/>
            <a:ext cx="2571429" cy="13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51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31D269-5737-26C3-2C0F-6DD6885073ED}"/>
              </a:ext>
            </a:extLst>
          </p:cNvPr>
          <p:cNvSpPr txBox="1"/>
          <p:nvPr/>
        </p:nvSpPr>
        <p:spPr>
          <a:xfrm>
            <a:off x="4111263" y="448886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승 인 내 역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C1CBBC-239E-4D4A-1E16-C7EE2D6B4B43}"/>
              </a:ext>
            </a:extLst>
          </p:cNvPr>
          <p:cNvSpPr txBox="1"/>
          <p:nvPr/>
        </p:nvSpPr>
        <p:spPr>
          <a:xfrm>
            <a:off x="4111264" y="2930235"/>
            <a:ext cx="1683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[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 정 이 력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]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3393DCFC-48AF-AFEC-5BE9-D9E6BCFD63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799441"/>
              </p:ext>
            </p:extLst>
          </p:nvPr>
        </p:nvGraphicFramePr>
        <p:xfrm>
          <a:off x="676103" y="928407"/>
          <a:ext cx="8553795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2219">
                  <a:extLst>
                    <a:ext uri="{9D8B030D-6E8A-4147-A177-3AD203B41FA5}">
                      <a16:colId xmlns:a16="http://schemas.microsoft.com/office/drawing/2014/main" val="505046830"/>
                    </a:ext>
                  </a:extLst>
                </a:gridCol>
                <a:gridCol w="3067397">
                  <a:extLst>
                    <a:ext uri="{9D8B030D-6E8A-4147-A177-3AD203B41FA5}">
                      <a16:colId xmlns:a16="http://schemas.microsoft.com/office/drawing/2014/main" val="85671108"/>
                    </a:ext>
                  </a:extLst>
                </a:gridCol>
                <a:gridCol w="1429789">
                  <a:extLst>
                    <a:ext uri="{9D8B030D-6E8A-4147-A177-3AD203B41FA5}">
                      <a16:colId xmlns:a16="http://schemas.microsoft.com/office/drawing/2014/main" val="2632438940"/>
                    </a:ext>
                  </a:extLst>
                </a:gridCol>
                <a:gridCol w="1223631">
                  <a:extLst>
                    <a:ext uri="{9D8B030D-6E8A-4147-A177-3AD203B41FA5}">
                      <a16:colId xmlns:a16="http://schemas.microsoft.com/office/drawing/2014/main" val="2275243050"/>
                    </a:ext>
                  </a:extLst>
                </a:gridCol>
                <a:gridCol w="1710759">
                  <a:extLst>
                    <a:ext uri="{9D8B030D-6E8A-4147-A177-3AD203B41FA5}">
                      <a16:colId xmlns:a16="http://schemas.microsoft.com/office/drawing/2014/main" val="1834272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소속</a:t>
                      </a:r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직책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88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ZeroSolar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김정연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2024.09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검토자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err="1">
                          <a:latin typeface="맑은 고딕" panose="020B0503020000020004" pitchFamily="50" charset="-127"/>
                          <a:ea typeface="+mn-ea"/>
                        </a:rPr>
                        <a:t>ZeroSolar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이동연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+mn-ea"/>
                        </a:rPr>
                        <a:t>2024.09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757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승인자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1" dirty="0"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778153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D623F7B-CBF0-6A32-6753-547CBD626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4345495"/>
              </p:ext>
            </p:extLst>
          </p:nvPr>
        </p:nvGraphicFramePr>
        <p:xfrm>
          <a:off x="676103" y="3341870"/>
          <a:ext cx="8553798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2219">
                  <a:extLst>
                    <a:ext uri="{9D8B030D-6E8A-4147-A177-3AD203B41FA5}">
                      <a16:colId xmlns:a16="http://schemas.microsoft.com/office/drawing/2014/main" val="505046830"/>
                    </a:ext>
                  </a:extLst>
                </a:gridCol>
                <a:gridCol w="953191">
                  <a:extLst>
                    <a:ext uri="{9D8B030D-6E8A-4147-A177-3AD203B41FA5}">
                      <a16:colId xmlns:a16="http://schemas.microsoft.com/office/drawing/2014/main" val="85671108"/>
                    </a:ext>
                  </a:extLst>
                </a:gridCol>
                <a:gridCol w="1105592">
                  <a:extLst>
                    <a:ext uri="{9D8B030D-6E8A-4147-A177-3AD203B41FA5}">
                      <a16:colId xmlns:a16="http://schemas.microsoft.com/office/drawing/2014/main" val="824124530"/>
                    </a:ext>
                  </a:extLst>
                </a:gridCol>
                <a:gridCol w="3350030">
                  <a:extLst>
                    <a:ext uri="{9D8B030D-6E8A-4147-A177-3AD203B41FA5}">
                      <a16:colId xmlns:a16="http://schemas.microsoft.com/office/drawing/2014/main" val="2632438940"/>
                    </a:ext>
                  </a:extLst>
                </a:gridCol>
                <a:gridCol w="1011383">
                  <a:extLst>
                    <a:ext uri="{9D8B030D-6E8A-4147-A177-3AD203B41FA5}">
                      <a16:colId xmlns:a16="http://schemas.microsoft.com/office/drawing/2014/main" val="2275243050"/>
                    </a:ext>
                  </a:extLst>
                </a:gridCol>
                <a:gridCol w="1011383">
                  <a:extLst>
                    <a:ext uri="{9D8B030D-6E8A-4147-A177-3AD203B41FA5}">
                      <a16:colId xmlns:a16="http://schemas.microsoft.com/office/drawing/2014/main" val="1834272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버전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개정일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변경사유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작성자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승인자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88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1.0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24.09.22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최초 작성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김정연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이동연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96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757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778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1947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2386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7040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88384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3247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629C8DE-CD50-65A9-B972-DA67761C50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수질예측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608BCA54-82C2-26F8-56B9-956A8A65E8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Ⅰ. 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7C323DF-B787-1FC9-CAC3-6DADB53FA7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논리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3CA367-8288-311D-811C-A651BBEF0A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313A724-F7AB-ADBA-850B-5B7EE8D87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290" y="1341852"/>
            <a:ext cx="5409746" cy="484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409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629C8DE-CD50-65A9-B972-DA67761C50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608BCA54-82C2-26F8-56B9-956A8A65E8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Ⅰ. </a:t>
            </a:r>
            <a:r>
              <a:rPr lang="ko-KR" altLang="en-US" dirty="0"/>
              <a:t>수질 예측 서비스 개요</a:t>
            </a: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7C323DF-B787-1FC9-CAC3-6DADB53FA7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물리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3CA367-8288-311D-811C-A651BBEF0A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C5C939F-BFF6-5CB5-7BA0-7E4D5CB5A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585" y="1169942"/>
            <a:ext cx="8066829" cy="500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262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629C8DE-CD50-65A9-B972-DA67761C50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ko-KR" altLang="en-US" dirty="0"/>
              <a:t>포탈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608BCA54-82C2-26F8-56B9-956A8A65E8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ko-KR" dirty="0"/>
              <a:t>Ⅰ. </a:t>
            </a:r>
            <a:r>
              <a:rPr lang="ko-KR" altLang="en-US" dirty="0" err="1"/>
              <a:t>사용자포탈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7C323DF-B787-1FC9-CAC3-6DADB53FA7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논리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3CA367-8288-311D-811C-A651BBEF0A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C574F1F-3E62-8081-97ED-A4878DB7A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63" y="1222627"/>
            <a:ext cx="9201873" cy="441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49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1710</TotalTime>
  <Words>100</Words>
  <Application>Microsoft Office PowerPoint</Application>
  <PresentationFormat>A4 용지(210x297mm)</PresentationFormat>
  <Paragraphs>47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병석</dc:creator>
  <cp:lastModifiedBy>정연 김</cp:lastModifiedBy>
  <cp:revision>124</cp:revision>
  <cp:lastPrinted>2022-07-25T00:54:19Z</cp:lastPrinted>
  <dcterms:created xsi:type="dcterms:W3CDTF">2021-03-03T02:11:26Z</dcterms:created>
  <dcterms:modified xsi:type="dcterms:W3CDTF">2024-09-25T14:48:49Z</dcterms:modified>
</cp:coreProperties>
</file>

<file path=docProps/thumbnail.jpeg>
</file>